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F38_C7C5518.xml" ContentType="application/vnd.ms-powerpoint.comments+xml"/>
  <Override PartName="/ppt/comments/modernComment_F39_E17CB06B.xml" ContentType="application/vnd.ms-powerpoint.comments+xml"/>
  <Override PartName="/ppt/comments/modernComment_F0E_EACF056F.xml" ContentType="application/vnd.ms-powerpoint.comments+xml"/>
  <Override PartName="/ppt/comments/modernComment_F58_F0BA2198.xml" ContentType="application/vnd.ms-powerpoint.comments+xml"/>
  <Override PartName="/ppt/comments/modernComment_F3A_613E5AA0.xml" ContentType="application/vnd.ms-powerpoint.comments+xml"/>
  <Override PartName="/ppt/comments/modernComment_F3B_47F780A6.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F3D_CD36B68B.xml" ContentType="application/vnd.ms-powerpoint.comments+xml"/>
  <Override PartName="/ppt/notesSlides/notesSlide5.xml" ContentType="application/vnd.openxmlformats-officedocument.presentationml.notesSlide+xml"/>
  <Override PartName="/ppt/comments/modernComment_F3E_2C36B593.xml" ContentType="application/vnd.ms-powerpoint.comments+xml"/>
  <Override PartName="/ppt/comments/modernComment_F49_A5B27157.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3" r:id="rId1"/>
    <p:sldMasterId id="2147483720" r:id="rId2"/>
  </p:sldMasterIdLst>
  <p:notesMasterIdLst>
    <p:notesMasterId r:id="rId59"/>
  </p:notesMasterIdLst>
  <p:sldIdLst>
    <p:sldId id="3818" r:id="rId3"/>
    <p:sldId id="3850" r:id="rId4"/>
    <p:sldId id="3927" r:id="rId5"/>
    <p:sldId id="262" r:id="rId6"/>
    <p:sldId id="3845" r:id="rId7"/>
    <p:sldId id="3896" r:id="rId8"/>
    <p:sldId id="3897" r:id="rId9"/>
    <p:sldId id="3920" r:id="rId10"/>
    <p:sldId id="3848" r:id="rId11"/>
    <p:sldId id="3849" r:id="rId12"/>
    <p:sldId id="3893" r:id="rId13"/>
    <p:sldId id="3854" r:id="rId14"/>
    <p:sldId id="3928" r:id="rId15"/>
    <p:sldId id="3894" r:id="rId16"/>
    <p:sldId id="3922" r:id="rId17"/>
    <p:sldId id="3855" r:id="rId18"/>
    <p:sldId id="3898" r:id="rId19"/>
    <p:sldId id="3899" r:id="rId20"/>
    <p:sldId id="3917" r:id="rId21"/>
    <p:sldId id="3858" r:id="rId22"/>
    <p:sldId id="3859" r:id="rId23"/>
    <p:sldId id="3900" r:id="rId24"/>
    <p:sldId id="3861" r:id="rId25"/>
    <p:sldId id="3895" r:id="rId26"/>
    <p:sldId id="3924" r:id="rId27"/>
    <p:sldId id="3862" r:id="rId28"/>
    <p:sldId id="3863" r:id="rId29"/>
    <p:sldId id="3901" r:id="rId30"/>
    <p:sldId id="3925" r:id="rId31"/>
    <p:sldId id="3865" r:id="rId32"/>
    <p:sldId id="3926" r:id="rId33"/>
    <p:sldId id="3866" r:id="rId34"/>
    <p:sldId id="3902" r:id="rId35"/>
    <p:sldId id="3903" r:id="rId36"/>
    <p:sldId id="3904" r:id="rId37"/>
    <p:sldId id="3905" r:id="rId38"/>
    <p:sldId id="3906" r:id="rId39"/>
    <p:sldId id="3907" r:id="rId40"/>
    <p:sldId id="3908" r:id="rId41"/>
    <p:sldId id="3909" r:id="rId42"/>
    <p:sldId id="3910" r:id="rId43"/>
    <p:sldId id="3877" r:id="rId44"/>
    <p:sldId id="3911" r:id="rId45"/>
    <p:sldId id="3879" r:id="rId46"/>
    <p:sldId id="3912" r:id="rId47"/>
    <p:sldId id="3913" r:id="rId48"/>
    <p:sldId id="3914" r:id="rId49"/>
    <p:sldId id="3883" r:id="rId50"/>
    <p:sldId id="3915" r:id="rId51"/>
    <p:sldId id="3916" r:id="rId52"/>
    <p:sldId id="3886" r:id="rId53"/>
    <p:sldId id="3887" r:id="rId54"/>
    <p:sldId id="3888" r:id="rId55"/>
    <p:sldId id="3890" r:id="rId56"/>
    <p:sldId id="3891" r:id="rId57"/>
    <p:sldId id="3892" r:id="rId5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Zusammenfassungsabschnitt" id="{36C5C665-9585-4ABB-B6EE-58873F4A104B}">
          <p14:sldIdLst/>
        </p14:section>
        <p14:section name="Vorstellung FHM" id="{349BD4DF-D55F-4C66-B5CE-E9D2ADB236E1}">
          <p14:sldIdLst>
            <p14:sldId id="3818"/>
            <p14:sldId id="3850"/>
            <p14:sldId id="3927"/>
          </p14:sldIdLst>
        </p14:section>
        <p14:section name="Daten + Fakten" id="{FB3586AB-2731-45B0-B33F-E2B718CDB0CE}">
          <p14:sldIdLst/>
        </p14:section>
        <p14:section name="FHM Philosohpie" id="{5116FD9C-9246-4976-B23B-DCB194C184D8}">
          <p14:sldIdLst/>
        </p14:section>
        <p14:section name="FHM-Studium" id="{F958EE2B-BCD1-47AC-87DB-ED736FB3338D}">
          <p14:sldIdLst>
            <p14:sldId id="262"/>
            <p14:sldId id="3845"/>
            <p14:sldId id="3896"/>
            <p14:sldId id="3897"/>
          </p14:sldIdLst>
        </p14:section>
        <p14:section name="Studien- und Prüfungsplan" id="{C8201A0B-6C79-461B-BB72-EEF3C88F68A3}">
          <p14:sldIdLst>
            <p14:sldId id="3920"/>
            <p14:sldId id="3848"/>
            <p14:sldId id="3849"/>
            <p14:sldId id="3893"/>
            <p14:sldId id="3854"/>
            <p14:sldId id="3928"/>
            <p14:sldId id="3894"/>
          </p14:sldIdLst>
        </p14:section>
        <p14:section name="E-Learning" id="{6C3A086A-887A-454D-AF0A-EC1208050049}">
          <p14:sldIdLst>
            <p14:sldId id="3922"/>
            <p14:sldId id="3855"/>
            <p14:sldId id="3898"/>
            <p14:sldId id="3899"/>
            <p14:sldId id="3917"/>
            <p14:sldId id="3858"/>
            <p14:sldId id="3859"/>
            <p14:sldId id="3900"/>
            <p14:sldId id="3861"/>
            <p14:sldId id="3895"/>
          </p14:sldIdLst>
        </p14:section>
        <p14:section name="Prüfungen" id="{C4D792CA-154D-43A1-A354-5DAAA2B73B8A}">
          <p14:sldIdLst>
            <p14:sldId id="3924"/>
            <p14:sldId id="3862"/>
            <p14:sldId id="3863"/>
            <p14:sldId id="3901"/>
          </p14:sldIdLst>
        </p14:section>
        <p14:section name="Vertragsrahmendaten" id="{D8C46DAD-1C24-40D6-885D-75C598517A28}">
          <p14:sldIdLst>
            <p14:sldId id="3925"/>
            <p14:sldId id="3865"/>
          </p14:sldIdLst>
        </p14:section>
        <p14:section name="Der FHM Online-Campus" id="{3DA10578-56BD-4D4C-8143-0C87DDA3CEA6}">
          <p14:sldIdLst>
            <p14:sldId id="3926"/>
            <p14:sldId id="3866"/>
            <p14:sldId id="3902"/>
            <p14:sldId id="3903"/>
            <p14:sldId id="3904"/>
            <p14:sldId id="3905"/>
            <p14:sldId id="3906"/>
            <p14:sldId id="3907"/>
            <p14:sldId id="3908"/>
            <p14:sldId id="3909"/>
            <p14:sldId id="3910"/>
            <p14:sldId id="3877"/>
            <p14:sldId id="3911"/>
            <p14:sldId id="3879"/>
            <p14:sldId id="3912"/>
            <p14:sldId id="3913"/>
            <p14:sldId id="3914"/>
            <p14:sldId id="3883"/>
            <p14:sldId id="3915"/>
            <p14:sldId id="3916"/>
          </p14:sldIdLst>
        </p14:section>
        <p14:section name="Qualitätssicherung" id="{C42E385F-698C-40AA-9C81-587FBC477609}">
          <p14:sldIdLst>
            <p14:sldId id="3886"/>
            <p14:sldId id="3887"/>
            <p14:sldId id="3888"/>
            <p14:sldId id="3890"/>
            <p14:sldId id="3891"/>
          </p14:sldIdLst>
        </p14:section>
        <p14:section name="Abschluss" id="{E5A9BB1E-99D5-47B3-BE2B-B4F470A9F864}">
          <p14:sldIdLst>
            <p14:sldId id="3892"/>
          </p14:sldIdLst>
        </p14:section>
      </p14:sectionLst>
    </p:ext>
    <p:ext uri="{EFAFB233-063F-42B5-8137-9DF3F51BA10A}">
      <p15:sldGuideLst xmlns:p15="http://schemas.microsoft.com/office/powerpoint/2012/main">
        <p15:guide id="1" pos="4997">
          <p15:clr>
            <a:srgbClr val="A4A3A4"/>
          </p15:clr>
        </p15:guide>
        <p15:guide id="2" pos="2797" userDrawn="1">
          <p15:clr>
            <a:srgbClr val="A4A3A4"/>
          </p15:clr>
        </p15:guide>
        <p15:guide id="3" pos="2661">
          <p15:clr>
            <a:srgbClr val="A4A3A4"/>
          </p15:clr>
        </p15:guide>
        <p15:guide id="4" pos="4861">
          <p15:clr>
            <a:srgbClr val="A4A3A4"/>
          </p15:clr>
        </p15:guide>
        <p15:guide id="5" orient="horz" pos="3475">
          <p15:clr>
            <a:srgbClr val="A4A3A4"/>
          </p15:clr>
        </p15:guide>
        <p15:guide id="6" pos="2094">
          <p15:clr>
            <a:srgbClr val="A4A3A4"/>
          </p15:clr>
        </p15:guide>
        <p15:guide id="7" pos="2230">
          <p15:clr>
            <a:srgbClr val="A4A3A4"/>
          </p15:clr>
        </p15:guide>
        <p15:guide id="8" pos="5428">
          <p15:clr>
            <a:srgbClr val="A4A3A4"/>
          </p15:clr>
        </p15:guide>
        <p15:guide id="9" pos="5564">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C76185-BC12-EFCC-5661-27A177F28FB4}" name="Anna Valentin" initials="AV" userId="S::anna.valentin@fh-mittelstand.de::4406ae55-3d7f-49dd-8512-27972b17f868" providerId="AD"/>
  <p188:author id="{F93C3986-C9CB-64B8-67B2-45A100AE37CC}" name="Jana Kanschat" initials="JK" userId="S::jana.kanschat@fh-mittelstand.de::e8798fdb-de54-4b25-b82e-d8040edeb9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hanna Friedrichs" initials="JF" lastIdx="7" clrIdx="0">
    <p:extLst>
      <p:ext uri="{19B8F6BF-5375-455C-9EA6-DF929625EA0E}">
        <p15:presenceInfo xmlns:p15="http://schemas.microsoft.com/office/powerpoint/2012/main" userId="S::Johanna.Friedrichs@fhmittelstand.onmicrosoft.com::d99b1249-38ab-4dd9-88c3-4ca80a08f9e5" providerId="AD"/>
      </p:ext>
    </p:extLst>
  </p:cmAuthor>
  <p:cmAuthor id="2" name="Jana Meyer zu Drewer" initials="JMzD" lastIdx="1" clrIdx="1">
    <p:extLst>
      <p:ext uri="{19B8F6BF-5375-455C-9EA6-DF929625EA0E}">
        <p15:presenceInfo xmlns:p15="http://schemas.microsoft.com/office/powerpoint/2012/main" userId="S::Jana.MeyerzuDrewer@fhmittelstand.onmicrosoft.com::42f803fb-6438-4316-a983-15f38028de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06F"/>
    <a:srgbClr val="FFC000"/>
    <a:srgbClr val="9C45F9"/>
    <a:srgbClr val="A145FD"/>
    <a:srgbClr val="9D43F7"/>
    <a:srgbClr val="E6E6E6"/>
    <a:srgbClr val="108ECE"/>
    <a:srgbClr val="356CFC"/>
    <a:srgbClr val="4F3627"/>
    <a:srgbClr val="B0C4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3302" autoAdjust="0"/>
  </p:normalViewPr>
  <p:slideViewPr>
    <p:cSldViewPr snapToGrid="0" showGuides="1">
      <p:cViewPr varScale="1">
        <p:scale>
          <a:sx n="103" d="100"/>
          <a:sy n="103" d="100"/>
        </p:scale>
        <p:origin x="858" y="108"/>
      </p:cViewPr>
      <p:guideLst>
        <p:guide pos="4997"/>
        <p:guide pos="2797"/>
        <p:guide pos="2661"/>
        <p:guide pos="4861"/>
        <p:guide orient="horz" pos="3475"/>
        <p:guide pos="2094"/>
        <p:guide pos="2230"/>
        <p:guide pos="5428"/>
        <p:guide pos="5564"/>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omments/modernComment_F0E_EACF056F.xml><?xml version="1.0" encoding="utf-8"?>
<p188:cmLst xmlns:a="http://schemas.openxmlformats.org/drawingml/2006/main" xmlns:r="http://schemas.openxmlformats.org/officeDocument/2006/relationships" xmlns:p188="http://schemas.microsoft.com/office/powerpoint/2018/8/main">
  <p188:cm id="{AC041D91-6D51-4990-AE0E-36DF6131C3C8}" authorId="{84C76185-BC12-EFCC-5661-27A177F28FB4}" status="resolved" created="2024-04-23T10:01:04.247" complete="100000">
    <pc:sldMkLst xmlns:pc="http://schemas.microsoft.com/office/powerpoint/2013/main/command">
      <pc:docMk/>
      <pc:sldMk cId="3939435887" sldId="3854"/>
    </pc:sldMkLst>
    <p188:txBody>
      <a:bodyPr/>
      <a:lstStyle/>
      <a:p>
        <a:r>
          <a:rPr lang="de-DE"/>
          <a:t>Bitte Bachelorphase nachschauen und Monate verändern</a:t>
        </a:r>
      </a:p>
    </p188:txBody>
  </p188:cm>
</p188:cmLst>
</file>

<file path=ppt/comments/modernComment_F38_C7C5518.xml><?xml version="1.0" encoding="utf-8"?>
<p188:cmLst xmlns:a="http://schemas.openxmlformats.org/drawingml/2006/main" xmlns:r="http://schemas.openxmlformats.org/officeDocument/2006/relationships" xmlns:p188="http://schemas.microsoft.com/office/powerpoint/2018/8/main">
  <p188:cm id="{98C6D14F-2B55-4355-81E5-A74DDD178296}" authorId="{84C76185-BC12-EFCC-5661-27A177F28FB4}" status="resolved" created="2024-04-23T09:46:09.556">
    <ac:deMkLst xmlns:ac="http://schemas.microsoft.com/office/drawing/2013/main/command">
      <pc:docMk xmlns:pc="http://schemas.microsoft.com/office/powerpoint/2013/main/command"/>
      <pc:sldMk xmlns:pc="http://schemas.microsoft.com/office/powerpoint/2013/main/command" cId="209474840" sldId="3896"/>
      <ac:grpSpMk id="69" creationId="{2D33135A-D9B7-2D7A-2C19-0C27738ECA72}"/>
    </ac:deMkLst>
    <p188:txBody>
      <a:bodyPr/>
      <a:lstStyle/>
      <a:p>
        <a:r>
          <a:rPr lang="de-DE"/>
          <a:t>Bitte in der Abbildung 5 Kreise, einmal komplett, 1 Monat Einführung, 2. Monat Selbstlernphase, 3. Monat Repititorium, 4. Monat Prüfung</a:t>
        </a:r>
      </a:p>
    </p188:txBody>
  </p188:cm>
</p188:cmLst>
</file>

<file path=ppt/comments/modernComment_F39_E17CB06B.xml><?xml version="1.0" encoding="utf-8"?>
<p188:cmLst xmlns:a="http://schemas.openxmlformats.org/drawingml/2006/main" xmlns:r="http://schemas.openxmlformats.org/officeDocument/2006/relationships" xmlns:p188="http://schemas.microsoft.com/office/powerpoint/2018/8/main">
  <p188:cm id="{BA46F842-8635-4747-8410-827E169454ED}" authorId="{84C76185-BC12-EFCC-5661-27A177F28FB4}" status="resolved" created="2024-04-23T09:46:20.065">
    <pc:sldMkLst xmlns:pc="http://schemas.microsoft.com/office/powerpoint/2013/main/command">
      <pc:docMk/>
      <pc:sldMk cId="4200135440" sldId="3847"/>
    </pc:sldMkLst>
    <p188:txBody>
      <a:bodyPr/>
      <a:lstStyle/>
      <a:p>
        <a:r>
          <a:rPr lang="de-DE"/>
          <a:t>Bitte in der Abbildung 5 Kreise, einmal komplett, 1 Monat Einführung, 2. Monat Selbstlernphase, 3. Monat Repititorium, 4. Monat Prüfung</a:t>
        </a:r>
      </a:p>
    </p188:txBody>
  </p188:cm>
</p188:cmLst>
</file>

<file path=ppt/comments/modernComment_F3A_613E5AA0.xml><?xml version="1.0" encoding="utf-8"?>
<p188:cmLst xmlns:a="http://schemas.openxmlformats.org/drawingml/2006/main" xmlns:r="http://schemas.openxmlformats.org/officeDocument/2006/relationships" xmlns:p188="http://schemas.microsoft.com/office/powerpoint/2018/8/main">
  <p188:cm id="{AE68CFA6-EB90-48C0-982A-EEB218D0D8DA}" authorId="{84C76185-BC12-EFCC-5661-27A177F28FB4}" status="resolved" created="2024-04-23T09:49:09.830">
    <pc:sldMkLst xmlns:pc="http://schemas.microsoft.com/office/powerpoint/2013/main/command">
      <pc:docMk/>
      <pc:sldMk cId="12751239" sldId="3856"/>
    </pc:sldMkLst>
    <p188:txBody>
      <a:bodyPr/>
      <a:lstStyle/>
      <a:p>
        <a:r>
          <a:rPr lang="de-DE"/>
          <a:t>Neue Screenshots machen!</a:t>
        </a:r>
      </a:p>
    </p188:txBody>
  </p188:cm>
</p188:cmLst>
</file>

<file path=ppt/comments/modernComment_F3B_47F780A6.xml><?xml version="1.0" encoding="utf-8"?>
<p188:cmLst xmlns:a="http://schemas.openxmlformats.org/drawingml/2006/main" xmlns:r="http://schemas.openxmlformats.org/officeDocument/2006/relationships" xmlns:p188="http://schemas.microsoft.com/office/powerpoint/2018/8/main">
  <p188:cm id="{223749E8-B2A4-4795-9864-DF4BA4B1BD2C}" authorId="{84C76185-BC12-EFCC-5661-27A177F28FB4}" status="resolved" created="2024-04-23T09:50:35.983">
    <pc:sldMkLst xmlns:pc="http://schemas.microsoft.com/office/powerpoint/2013/main/command">
      <pc:docMk/>
      <pc:sldMk cId="265255780" sldId="3857"/>
    </pc:sldMkLst>
    <p188:txBody>
      <a:bodyPr/>
      <a:lstStyle/>
      <a:p>
        <a:r>
          <a:rPr lang="de-DE"/>
          <a:t>Neue Screenshots machen!</a:t>
        </a:r>
      </a:p>
    </p188:txBody>
  </p188:cm>
</p188:cmLst>
</file>

<file path=ppt/comments/modernComment_F3D_CD36B68B.xml><?xml version="1.0" encoding="utf-8"?>
<p188:cmLst xmlns:a="http://schemas.openxmlformats.org/drawingml/2006/main" xmlns:r="http://schemas.openxmlformats.org/officeDocument/2006/relationships" xmlns:p188="http://schemas.microsoft.com/office/powerpoint/2018/8/main">
  <p188:cm id="{64E33F54-1056-41A7-A910-10341860C8F0}" authorId="{84C76185-BC12-EFCC-5661-27A177F28FB4}" status="resolved" created="2024-04-23T09:52:24.268">
    <pc:sldMkLst xmlns:pc="http://schemas.microsoft.com/office/powerpoint/2013/main/command">
      <pc:docMk/>
      <pc:sldMk cId="1013737702" sldId="3864"/>
    </pc:sldMkLst>
    <p188:txBody>
      <a:bodyPr/>
      <a:lstStyle/>
      <a:p>
        <a:r>
          <a:rPr lang="de-DE"/>
          <a:t>Neue Screenshots machen!</a:t>
        </a:r>
      </a:p>
    </p188:txBody>
  </p188:cm>
</p188:cmLst>
</file>

<file path=ppt/comments/modernComment_F3E_2C36B593.xml><?xml version="1.0" encoding="utf-8"?>
<p188:cmLst xmlns:a="http://schemas.openxmlformats.org/drawingml/2006/main" xmlns:r="http://schemas.openxmlformats.org/officeDocument/2006/relationships" xmlns:p188="http://schemas.microsoft.com/office/powerpoint/2018/8/main">
  <p188:cm id="{977E0586-A987-402C-AF69-79AF5FAAA04A}" authorId="{84C76185-BC12-EFCC-5661-27A177F28FB4}" status="resolved" created="2024-04-23T09:52:53.961">
    <pc:sldMkLst xmlns:pc="http://schemas.microsoft.com/office/powerpoint/2013/main/command">
      <pc:docMk/>
      <pc:sldMk cId="1746563542" sldId="3867"/>
    </pc:sldMkLst>
    <p188:txBody>
      <a:bodyPr/>
      <a:lstStyle/>
      <a:p>
        <a:r>
          <a:rPr lang="de-DE"/>
          <a:t>Neue Screenshots machen!</a:t>
        </a:r>
      </a:p>
    </p188:txBody>
  </p188:cm>
</p188:cmLst>
</file>

<file path=ppt/comments/modernComment_F49_A5B27157.xml><?xml version="1.0" encoding="utf-8"?>
<p188:cmLst xmlns:a="http://schemas.openxmlformats.org/drawingml/2006/main" xmlns:r="http://schemas.openxmlformats.org/officeDocument/2006/relationships" xmlns:p188="http://schemas.microsoft.com/office/powerpoint/2018/8/main">
  <p188:cm id="{2906C4A2-4EE7-4705-A355-851AA5A5D666}" authorId="{84C76185-BC12-EFCC-5661-27A177F28FB4}" status="resolved" created="2024-04-23T09:53:11.859">
    <pc:sldMkLst xmlns:pc="http://schemas.microsoft.com/office/powerpoint/2013/main/command">
      <pc:docMk/>
      <pc:sldMk cId="4145179965" sldId="3881"/>
    </pc:sldMkLst>
    <p188:txBody>
      <a:bodyPr/>
      <a:lstStyle/>
      <a:p>
        <a:r>
          <a:rPr lang="de-DE"/>
          <a:t>Neue Screenshots machen!</a:t>
        </a:r>
      </a:p>
    </p188:txBody>
  </p188:cm>
</p188:cmLst>
</file>

<file path=ppt/comments/modernComment_F58_F0BA2198.xml><?xml version="1.0" encoding="utf-8"?>
<p188:cmLst xmlns:a="http://schemas.openxmlformats.org/drawingml/2006/main" xmlns:r="http://schemas.openxmlformats.org/officeDocument/2006/relationships" xmlns:p188="http://schemas.microsoft.com/office/powerpoint/2018/8/main">
  <p188:cm id="{E84515BE-345A-4388-834E-4C7EF9BC13EB}" authorId="{84C76185-BC12-EFCC-5661-27A177F28FB4}" status="resolved" created="2024-04-23T10:01:04.247">
    <pc:sldMkLst xmlns:pc="http://schemas.microsoft.com/office/powerpoint/2013/main/command">
      <pc:docMk/>
      <pc:sldMk cId="3939435887" sldId="3854"/>
    </pc:sldMkLst>
    <p188:txBody>
      <a:bodyPr/>
      <a:lstStyle/>
      <a:p>
        <a:r>
          <a:rPr lang="de-DE"/>
          <a:t>Bitte Bachelorphase nachschauen und Monate verändern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B2F5F-E1F2-4A6D-BC54-FB87ABA63EE9}" type="datetimeFigureOut">
              <a:rPr lang="de-DE" smtClean="0"/>
              <a:t>31.10.2024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671A2-296C-4252-97DC-4D391FB9E274}" type="slidenum">
              <a:rPr lang="de-DE" smtClean="0"/>
              <a:t>‹Nr.›</a:t>
            </a:fld>
            <a:endParaRPr lang="de-DE"/>
          </a:p>
        </p:txBody>
      </p:sp>
    </p:spTree>
    <p:extLst>
      <p:ext uri="{BB962C8B-B14F-4D97-AF65-F5344CB8AC3E}">
        <p14:creationId xmlns:p14="http://schemas.microsoft.com/office/powerpoint/2010/main" val="2292133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49671A2-296C-4252-97DC-4D391FB9E274}" type="slidenum">
              <a:rPr lang="de-DE" smtClean="0"/>
              <a:t>23</a:t>
            </a:fld>
            <a:endParaRPr lang="de-DE"/>
          </a:p>
        </p:txBody>
      </p:sp>
    </p:spTree>
    <p:extLst>
      <p:ext uri="{BB962C8B-B14F-4D97-AF65-F5344CB8AC3E}">
        <p14:creationId xmlns:p14="http://schemas.microsoft.com/office/powerpoint/2010/main" val="4202731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49671A2-296C-4252-97DC-4D391FB9E274}" type="slidenum">
              <a:rPr lang="de-DE" smtClean="0"/>
              <a:t>24</a:t>
            </a:fld>
            <a:endParaRPr lang="de-DE"/>
          </a:p>
        </p:txBody>
      </p:sp>
    </p:spTree>
    <p:extLst>
      <p:ext uri="{BB962C8B-B14F-4D97-AF65-F5344CB8AC3E}">
        <p14:creationId xmlns:p14="http://schemas.microsoft.com/office/powerpoint/2010/main" val="2374421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49671A2-296C-4252-97DC-4D391FB9E274}" type="slidenum">
              <a:rPr lang="de-DE" smtClean="0"/>
              <a:t>26</a:t>
            </a:fld>
            <a:endParaRPr lang="de-DE"/>
          </a:p>
        </p:txBody>
      </p:sp>
    </p:spTree>
    <p:extLst>
      <p:ext uri="{BB962C8B-B14F-4D97-AF65-F5344CB8AC3E}">
        <p14:creationId xmlns:p14="http://schemas.microsoft.com/office/powerpoint/2010/main" val="912387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49671A2-296C-4252-97DC-4D391FB9E274}" type="slidenum">
              <a:rPr lang="de-DE" smtClean="0"/>
              <a:t>27</a:t>
            </a:fld>
            <a:endParaRPr lang="de-DE"/>
          </a:p>
        </p:txBody>
      </p:sp>
    </p:spTree>
    <p:extLst>
      <p:ext uri="{BB962C8B-B14F-4D97-AF65-F5344CB8AC3E}">
        <p14:creationId xmlns:p14="http://schemas.microsoft.com/office/powerpoint/2010/main" val="274420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49671A2-296C-4252-97DC-4D391FB9E274}" type="slidenum">
              <a:rPr lang="de-DE" smtClean="0"/>
              <a:t>30</a:t>
            </a:fld>
            <a:endParaRPr lang="de-DE"/>
          </a:p>
        </p:txBody>
      </p:sp>
    </p:spTree>
    <p:extLst>
      <p:ext uri="{BB962C8B-B14F-4D97-AF65-F5344CB8AC3E}">
        <p14:creationId xmlns:p14="http://schemas.microsoft.com/office/powerpoint/2010/main" val="360358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D0386-71F9-C084-BA1F-9E97A79D066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31D8C30-43EF-090A-33FC-D3E5E8789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Datumsplatzhalter 3">
            <a:extLst>
              <a:ext uri="{FF2B5EF4-FFF2-40B4-BE49-F238E27FC236}">
                <a16:creationId xmlns:a16="http://schemas.microsoft.com/office/drawing/2014/main" id="{ABDD7275-E8FA-85A2-DC6B-1A999C7FC644}"/>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10" name="Fußzeilenplatzhalter 4">
            <a:extLst>
              <a:ext uri="{FF2B5EF4-FFF2-40B4-BE49-F238E27FC236}">
                <a16:creationId xmlns:a16="http://schemas.microsoft.com/office/drawing/2014/main" id="{8D267538-F037-6649-21E3-9FA6A24E41EB}"/>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11" name="Foliennummernplatzhalter 5">
            <a:extLst>
              <a:ext uri="{FF2B5EF4-FFF2-40B4-BE49-F238E27FC236}">
                <a16:creationId xmlns:a16="http://schemas.microsoft.com/office/drawing/2014/main" id="{2832E6DB-689F-17DE-1A7C-F05E2110F449}"/>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Tree>
    <p:extLst>
      <p:ext uri="{BB962C8B-B14F-4D97-AF65-F5344CB8AC3E}">
        <p14:creationId xmlns:p14="http://schemas.microsoft.com/office/powerpoint/2010/main" val="35623377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Inhaltsfolie: Text 2-spaltig">
    <p:spTree>
      <p:nvGrpSpPr>
        <p:cNvPr id="1" name=""/>
        <p:cNvGrpSpPr/>
        <p:nvPr/>
      </p:nvGrpSpPr>
      <p:grpSpPr>
        <a:xfrm>
          <a:off x="0" y="0"/>
          <a:ext cx="0" cy="0"/>
          <a:chOff x="0" y="0"/>
          <a:chExt cx="0" cy="0"/>
        </a:xfrm>
      </p:grpSpPr>
      <p:sp>
        <p:nvSpPr>
          <p:cNvPr id="10" name="Textfeld">
            <a:extLst>
              <a:ext uri="{FF2B5EF4-FFF2-40B4-BE49-F238E27FC236}">
                <a16:creationId xmlns:a16="http://schemas.microsoft.com/office/drawing/2014/main" id="{F6815A5F-76AD-4899-AAFD-29FAF5B47245}"/>
              </a:ext>
            </a:extLst>
          </p:cNvPr>
          <p:cNvSpPr>
            <a:spLocks noGrp="1"/>
          </p:cNvSpPr>
          <p:nvPr>
            <p:ph type="body" sz="quarter" idx="10"/>
          </p:nvPr>
        </p:nvSpPr>
        <p:spPr>
          <a:xfrm>
            <a:off x="911225" y="1700213"/>
            <a:ext cx="10333038" cy="4213225"/>
          </a:xfrm>
          <a:prstGeom prst="rect">
            <a:avLst/>
          </a:prstGeom>
        </p:spPr>
        <p:txBody>
          <a:bodyPr numCol="2" spcCol="216000">
            <a:normAutofit/>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 1">
            <a:extLst>
              <a:ext uri="{FF2B5EF4-FFF2-40B4-BE49-F238E27FC236}">
                <a16:creationId xmlns:a16="http://schemas.microsoft.com/office/drawing/2014/main" id="{75DF6242-A5B5-4169-99D0-B3B2A709F590}"/>
              </a:ext>
            </a:extLst>
          </p:cNvPr>
          <p:cNvSpPr>
            <a:spLocks noGrp="1"/>
          </p:cNvSpPr>
          <p:nvPr>
            <p:ph type="title"/>
          </p:nvPr>
        </p:nvSpPr>
        <p:spPr>
          <a:xfrm>
            <a:off x="911225" y="599903"/>
            <a:ext cx="8454081" cy="689318"/>
          </a:xfrm>
          <a:prstGeom prst="rect">
            <a:avLst/>
          </a:prstGeom>
        </p:spPr>
        <p:txBody>
          <a:bodyPr anchor="ctr"/>
          <a:lstStyle>
            <a:lvl1pPr marL="0" algn="l" defTabSz="914400" rtl="0" eaLnBrk="1" latinLnBrk="0" hangingPunct="1">
              <a:defRPr lang="de-DE" sz="3600" b="1" kern="1200" dirty="0">
                <a:solidFill>
                  <a:srgbClr val="0F306E"/>
                </a:solidFill>
                <a:latin typeface="Open Sans bold" pitchFamily="2" charset="0"/>
                <a:ea typeface="Open Sans bold" pitchFamily="2" charset="0"/>
                <a:cs typeface="Open Sans bold" pitchFamily="2" charset="0"/>
              </a:defRPr>
            </a:lvl1pPr>
          </a:lstStyle>
          <a:p>
            <a:r>
              <a:rPr lang="de-DE"/>
              <a:t>Mastertitelformat bearbeiten</a:t>
            </a:r>
          </a:p>
        </p:txBody>
      </p:sp>
      <p:sp>
        <p:nvSpPr>
          <p:cNvPr id="3" name="Datumsplatzhalter 3">
            <a:extLst>
              <a:ext uri="{FF2B5EF4-FFF2-40B4-BE49-F238E27FC236}">
                <a16:creationId xmlns:a16="http://schemas.microsoft.com/office/drawing/2014/main" id="{D4153EE8-20E4-EC6B-E18C-40B69056CB07}"/>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4" name="Fußzeilenplatzhalter 4">
            <a:extLst>
              <a:ext uri="{FF2B5EF4-FFF2-40B4-BE49-F238E27FC236}">
                <a16:creationId xmlns:a16="http://schemas.microsoft.com/office/drawing/2014/main" id="{A45A0633-F994-5FBB-476A-9C20CFCB9E59}"/>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5" name="Foliennummernplatzhalter 5">
            <a:extLst>
              <a:ext uri="{FF2B5EF4-FFF2-40B4-BE49-F238E27FC236}">
                <a16:creationId xmlns:a16="http://schemas.microsoft.com/office/drawing/2014/main" id="{62828EC7-D43B-B8B4-1249-01480892C632}"/>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Tree>
    <p:extLst>
      <p:ext uri="{BB962C8B-B14F-4D97-AF65-F5344CB8AC3E}">
        <p14:creationId xmlns:p14="http://schemas.microsoft.com/office/powerpoint/2010/main" val="2233906860"/>
      </p:ext>
    </p:extLst>
  </p:cSld>
  <p:clrMapOvr>
    <a:masterClrMapping/>
  </p:clrMapOvr>
  <p:extLst>
    <p:ext uri="{DCECCB84-F9BA-43D5-87BE-67443E8EF086}">
      <p15:sldGuideLst xmlns:p15="http://schemas.microsoft.com/office/powerpoint/2012/main">
        <p15:guide id="2" pos="2797">
          <p15:clr>
            <a:srgbClr val="FBAE40"/>
          </p15:clr>
        </p15:guide>
        <p15:guide id="3" pos="2661">
          <p15:clr>
            <a:srgbClr val="FBAE40"/>
          </p15:clr>
        </p15:guide>
        <p15:guide id="4" pos="4861">
          <p15:clr>
            <a:srgbClr val="FBAE40"/>
          </p15:clr>
        </p15:guide>
        <p15:guide id="5" pos="4997">
          <p15:clr>
            <a:srgbClr val="FBAE40"/>
          </p15:clr>
        </p15:guide>
        <p15:guide id="6" pos="2094">
          <p15:clr>
            <a:srgbClr val="FBAE40"/>
          </p15:clr>
        </p15:guide>
        <p15:guide id="7" pos="2230">
          <p15:clr>
            <a:srgbClr val="FBAE40"/>
          </p15:clr>
        </p15:guide>
        <p15:guide id="8" pos="5428">
          <p15:clr>
            <a:srgbClr val="FBAE40"/>
          </p15:clr>
        </p15:guide>
        <p15:guide id="9" pos="55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nhaltsfolie: Text 2-spaltig">
    <p:spTree>
      <p:nvGrpSpPr>
        <p:cNvPr id="1" name=""/>
        <p:cNvGrpSpPr/>
        <p:nvPr/>
      </p:nvGrpSpPr>
      <p:grpSpPr>
        <a:xfrm>
          <a:off x="0" y="0"/>
          <a:ext cx="0" cy="0"/>
          <a:chOff x="0" y="0"/>
          <a:chExt cx="0" cy="0"/>
        </a:xfrm>
      </p:grpSpPr>
      <p:sp>
        <p:nvSpPr>
          <p:cNvPr id="3" name="Datumsplatzhalter 3">
            <a:extLst>
              <a:ext uri="{FF2B5EF4-FFF2-40B4-BE49-F238E27FC236}">
                <a16:creationId xmlns:a16="http://schemas.microsoft.com/office/drawing/2014/main" id="{D4153EE8-20E4-EC6B-E18C-40B69056CB07}"/>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4" name="Fußzeilenplatzhalter 4">
            <a:extLst>
              <a:ext uri="{FF2B5EF4-FFF2-40B4-BE49-F238E27FC236}">
                <a16:creationId xmlns:a16="http://schemas.microsoft.com/office/drawing/2014/main" id="{A45A0633-F994-5FBB-476A-9C20CFCB9E59}"/>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5" name="Foliennummernplatzhalter 5">
            <a:extLst>
              <a:ext uri="{FF2B5EF4-FFF2-40B4-BE49-F238E27FC236}">
                <a16:creationId xmlns:a16="http://schemas.microsoft.com/office/drawing/2014/main" id="{62828EC7-D43B-B8B4-1249-01480892C632}"/>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
        <p:nvSpPr>
          <p:cNvPr id="7" name="Bildplatzhalter 6">
            <a:extLst>
              <a:ext uri="{FF2B5EF4-FFF2-40B4-BE49-F238E27FC236}">
                <a16:creationId xmlns:a16="http://schemas.microsoft.com/office/drawing/2014/main" id="{FFCEE383-0A86-D1F1-3B61-1AA4B82718EA}"/>
              </a:ext>
            </a:extLst>
          </p:cNvPr>
          <p:cNvSpPr>
            <a:spLocks noGrp="1"/>
          </p:cNvSpPr>
          <p:nvPr>
            <p:ph type="pic" sz="quarter" idx="10"/>
          </p:nvPr>
        </p:nvSpPr>
        <p:spPr>
          <a:xfrm>
            <a:off x="264318" y="266700"/>
            <a:ext cx="11660982" cy="6334124"/>
          </a:xfrm>
        </p:spPr>
        <p:txBody>
          <a:bodyPr/>
          <a:lstStyle/>
          <a:p>
            <a:endParaRPr lang="de-DE"/>
          </a:p>
        </p:txBody>
      </p:sp>
    </p:spTree>
    <p:extLst>
      <p:ext uri="{BB962C8B-B14F-4D97-AF65-F5344CB8AC3E}">
        <p14:creationId xmlns:p14="http://schemas.microsoft.com/office/powerpoint/2010/main" val="1108606187"/>
      </p:ext>
    </p:extLst>
  </p:cSld>
  <p:clrMapOvr>
    <a:masterClrMapping/>
  </p:clrMapOvr>
  <p:extLst>
    <p:ext uri="{DCECCB84-F9BA-43D5-87BE-67443E8EF086}">
      <p15:sldGuideLst xmlns:p15="http://schemas.microsoft.com/office/powerpoint/2012/main">
        <p15:guide id="2" pos="2797">
          <p15:clr>
            <a:srgbClr val="FBAE40"/>
          </p15:clr>
        </p15:guide>
        <p15:guide id="3" pos="2661">
          <p15:clr>
            <a:srgbClr val="FBAE40"/>
          </p15:clr>
        </p15:guide>
        <p15:guide id="4" pos="4861">
          <p15:clr>
            <a:srgbClr val="FBAE40"/>
          </p15:clr>
        </p15:guide>
        <p15:guide id="5" pos="4997">
          <p15:clr>
            <a:srgbClr val="FBAE40"/>
          </p15:clr>
        </p15:guide>
        <p15:guide id="6" pos="2094">
          <p15:clr>
            <a:srgbClr val="FBAE40"/>
          </p15:clr>
        </p15:guide>
        <p15:guide id="7" pos="2230">
          <p15:clr>
            <a:srgbClr val="FBAE40"/>
          </p15:clr>
        </p15:guide>
        <p15:guide id="8" pos="5428">
          <p15:clr>
            <a:srgbClr val="FBAE40"/>
          </p15:clr>
        </p15:guide>
        <p15:guide id="9" pos="55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nhaltsfolie: Text">
    <p:spTree>
      <p:nvGrpSpPr>
        <p:cNvPr id="1" name=""/>
        <p:cNvGrpSpPr/>
        <p:nvPr/>
      </p:nvGrpSpPr>
      <p:grpSpPr>
        <a:xfrm>
          <a:off x="0" y="0"/>
          <a:ext cx="0" cy="0"/>
          <a:chOff x="0" y="0"/>
          <a:chExt cx="0" cy="0"/>
        </a:xfrm>
      </p:grpSpPr>
      <p:sp>
        <p:nvSpPr>
          <p:cNvPr id="10" name="Textfeld">
            <a:extLst>
              <a:ext uri="{FF2B5EF4-FFF2-40B4-BE49-F238E27FC236}">
                <a16:creationId xmlns:a16="http://schemas.microsoft.com/office/drawing/2014/main" id="{F6815A5F-76AD-4899-AAFD-29FAF5B47245}"/>
              </a:ext>
            </a:extLst>
          </p:cNvPr>
          <p:cNvSpPr>
            <a:spLocks noGrp="1"/>
          </p:cNvSpPr>
          <p:nvPr>
            <p:ph type="body" sz="quarter" idx="10"/>
          </p:nvPr>
        </p:nvSpPr>
        <p:spPr>
          <a:xfrm>
            <a:off x="911225" y="1700213"/>
            <a:ext cx="10333038" cy="4213225"/>
          </a:xfrm>
          <a:prstGeom prst="rect">
            <a:avLst/>
          </a:prstGeom>
        </p:spPr>
        <p:txBody>
          <a:bodyPr>
            <a:normAutofit/>
          </a:bodyPr>
          <a:lstStyle>
            <a:lvl1pPr>
              <a:buFont typeface="Wingdings" panose="05000000000000000000" pitchFamily="2" charset="2"/>
              <a:buChar char="§"/>
              <a:defRPr/>
            </a:lvl1pPr>
            <a:lvl2pPr>
              <a:buFont typeface="Wingdings" panose="05000000000000000000" pitchFamily="2" charset="2"/>
              <a:buChar char="§"/>
              <a:defRPr/>
            </a:lvl2pPr>
            <a:lvl3pPr>
              <a:buFont typeface="Wingdings" panose="05000000000000000000" pitchFamily="2" charset="2"/>
              <a:buChar char="§"/>
              <a:defRPr/>
            </a:lvl3pPr>
            <a:lvl4pPr>
              <a:buFont typeface="Wingdings" panose="05000000000000000000" pitchFamily="2" charset="2"/>
              <a:buChar char="§"/>
              <a:defRPr/>
            </a:lvl4pPr>
            <a:lvl5pPr>
              <a:buFont typeface="Wingdings" panose="05000000000000000000" pitchFamily="2" charset="2"/>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Datumsplatzhalter 3">
            <a:extLst>
              <a:ext uri="{FF2B5EF4-FFF2-40B4-BE49-F238E27FC236}">
                <a16:creationId xmlns:a16="http://schemas.microsoft.com/office/drawing/2014/main" id="{C31638D3-34E1-6CE2-7A14-EA399A0CD9BA}"/>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3" name="Fußzeilenplatzhalter 4">
            <a:extLst>
              <a:ext uri="{FF2B5EF4-FFF2-40B4-BE49-F238E27FC236}">
                <a16:creationId xmlns:a16="http://schemas.microsoft.com/office/drawing/2014/main" id="{97357454-6D1A-4109-7154-FDB224EB6E91}"/>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4" name="Foliennummernplatzhalter 5">
            <a:extLst>
              <a:ext uri="{FF2B5EF4-FFF2-40B4-BE49-F238E27FC236}">
                <a16:creationId xmlns:a16="http://schemas.microsoft.com/office/drawing/2014/main" id="{DA1B4BB5-0DCD-2972-667D-7CEFC3A402BD}"/>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Tree>
    <p:extLst>
      <p:ext uri="{BB962C8B-B14F-4D97-AF65-F5344CB8AC3E}">
        <p14:creationId xmlns:p14="http://schemas.microsoft.com/office/powerpoint/2010/main" val="4112162031"/>
      </p:ext>
    </p:extLst>
  </p:cSld>
  <p:clrMapOvr>
    <a:masterClrMapping/>
  </p:clrMapOvr>
  <p:hf sldNum="0" hdr="0" dt="0"/>
  <p:extLst>
    <p:ext uri="{DCECCB84-F9BA-43D5-87BE-67443E8EF086}">
      <p15:sldGuideLst xmlns:p15="http://schemas.microsoft.com/office/powerpoint/2012/main">
        <p15:guide id="2" pos="2797">
          <p15:clr>
            <a:srgbClr val="FBAE40"/>
          </p15:clr>
        </p15:guide>
        <p15:guide id="3" pos="2661">
          <p15:clr>
            <a:srgbClr val="FBAE40"/>
          </p15:clr>
        </p15:guide>
        <p15:guide id="4" pos="4861">
          <p15:clr>
            <a:srgbClr val="FBAE40"/>
          </p15:clr>
        </p15:guide>
        <p15:guide id="5" pos="4997">
          <p15:clr>
            <a:srgbClr val="FBAE40"/>
          </p15:clr>
        </p15:guide>
        <p15:guide id="6" pos="2094">
          <p15:clr>
            <a:srgbClr val="FBAE40"/>
          </p15:clr>
        </p15:guide>
        <p15:guide id="7" pos="2230">
          <p15:clr>
            <a:srgbClr val="FBAE40"/>
          </p15:clr>
        </p15:guide>
        <p15:guide id="8" pos="5428">
          <p15:clr>
            <a:srgbClr val="FBAE40"/>
          </p15:clr>
        </p15:guide>
        <p15:guide id="9" pos="556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Intro_Studiengang">
    <p:spTree>
      <p:nvGrpSpPr>
        <p:cNvPr id="1" name=""/>
        <p:cNvGrpSpPr/>
        <p:nvPr/>
      </p:nvGrpSpPr>
      <p:grpSpPr>
        <a:xfrm>
          <a:off x="0" y="0"/>
          <a:ext cx="0" cy="0"/>
          <a:chOff x="0" y="0"/>
          <a:chExt cx="0" cy="0"/>
        </a:xfrm>
      </p:grpSpPr>
      <p:pic>
        <p:nvPicPr>
          <p:cNvPr id="4" name="Grafik 3" descr="Ein Bild, das Menschliches Gesicht, Person, Kleidung, Lächeln enthält.&#10;&#10;Automatisch generierte Beschreibung">
            <a:extLst>
              <a:ext uri="{FF2B5EF4-FFF2-40B4-BE49-F238E27FC236}">
                <a16:creationId xmlns:a16="http://schemas.microsoft.com/office/drawing/2014/main" id="{1E4D5414-A025-FB7C-4D3A-559BED5367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2" y="-524700"/>
            <a:ext cx="12199050" cy="8132700"/>
          </a:xfrm>
          <a:prstGeom prst="rect">
            <a:avLst/>
          </a:prstGeom>
        </p:spPr>
      </p:pic>
      <p:sp>
        <p:nvSpPr>
          <p:cNvPr id="6" name="Foliennummernplatzhalter 5">
            <a:extLst>
              <a:ext uri="{FF2B5EF4-FFF2-40B4-BE49-F238E27FC236}">
                <a16:creationId xmlns:a16="http://schemas.microsoft.com/office/drawing/2014/main" id="{10D7E450-3643-73EB-78DF-19AEA0733B6F}"/>
              </a:ext>
            </a:extLst>
          </p:cNvPr>
          <p:cNvSpPr>
            <a:spLocks noGrp="1"/>
          </p:cNvSpPr>
          <p:nvPr>
            <p:ph type="sldNum" sz="quarter" idx="12"/>
          </p:nvPr>
        </p:nvSpPr>
        <p:spPr>
          <a:xfrm>
            <a:off x="9115425" y="6356350"/>
            <a:ext cx="2743200" cy="365125"/>
          </a:xfrm>
          <a:prstGeom prst="rect">
            <a:avLst/>
          </a:prstGeom>
        </p:spPr>
        <p:txBody>
          <a:bodyPr/>
          <a:lstStyle/>
          <a:p>
            <a:fld id="{998577A9-612A-4E7B-BB98-44D937700D64}" type="slidenum">
              <a:rPr lang="en-GB" smtClean="0"/>
              <a:t>‹Nr.›</a:t>
            </a:fld>
            <a:endParaRPr lang="en-GB"/>
          </a:p>
        </p:txBody>
      </p:sp>
      <p:sp>
        <p:nvSpPr>
          <p:cNvPr id="14" name="Rechteck 13">
            <a:extLst>
              <a:ext uri="{FF2B5EF4-FFF2-40B4-BE49-F238E27FC236}">
                <a16:creationId xmlns:a16="http://schemas.microsoft.com/office/drawing/2014/main" id="{8935398B-B840-53DE-89D3-A83053E0B649}"/>
              </a:ext>
            </a:extLst>
          </p:cNvPr>
          <p:cNvSpPr/>
          <p:nvPr userDrawn="1"/>
        </p:nvSpPr>
        <p:spPr>
          <a:xfrm>
            <a:off x="-209550" y="-1092200"/>
            <a:ext cx="16087725" cy="9696450"/>
          </a:xfrm>
          <a:prstGeom prst="rect">
            <a:avLst/>
          </a:prstGeom>
          <a:gradFill flip="none" rotWithShape="1">
            <a:gsLst>
              <a:gs pos="0">
                <a:schemeClr val="accent4"/>
              </a:gs>
              <a:gs pos="100000">
                <a:schemeClr val="accent4">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fik 10" descr="Ein Bild, das Menschliches Gesicht, Person, Lächeln, Kleidung enthält.&#10;&#10;Automatisch generierte Beschreibung">
            <a:extLst>
              <a:ext uri="{FF2B5EF4-FFF2-40B4-BE49-F238E27FC236}">
                <a16:creationId xmlns:a16="http://schemas.microsoft.com/office/drawing/2014/main" id="{E174D227-20FC-8147-1966-D5C1ABD6D7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50" y="-524700"/>
            <a:ext cx="12199050" cy="8132700"/>
          </a:xfrm>
          <a:prstGeom prst="rect">
            <a:avLst/>
          </a:prstGeom>
        </p:spPr>
      </p:pic>
      <p:sp>
        <p:nvSpPr>
          <p:cNvPr id="7" name="Textfeld 6">
            <a:extLst>
              <a:ext uri="{FF2B5EF4-FFF2-40B4-BE49-F238E27FC236}">
                <a16:creationId xmlns:a16="http://schemas.microsoft.com/office/drawing/2014/main" id="{29B50A9A-34FD-495C-141D-E126693AFCB5}"/>
              </a:ext>
            </a:extLst>
          </p:cNvPr>
          <p:cNvSpPr txBox="1"/>
          <p:nvPr userDrawn="1"/>
        </p:nvSpPr>
        <p:spPr>
          <a:xfrm>
            <a:off x="358980" y="674400"/>
            <a:ext cx="6518070" cy="5509200"/>
          </a:xfrm>
          <a:prstGeom prst="rect">
            <a:avLst/>
          </a:prstGeom>
          <a:noFill/>
        </p:spPr>
        <p:txBody>
          <a:bodyPr wrap="square" rtlCol="0" anchor="ctr" anchorCtr="0">
            <a:spAutoFit/>
          </a:bodyPr>
          <a:lstStyle/>
          <a:p>
            <a:r>
              <a:rPr kumimoji="0" lang="de-DE" sz="4400" b="1" i="0" u="none" strike="noStrike" kern="1200" cap="none" spc="0" normalizeH="0" baseline="0" noProof="0">
                <a:ln>
                  <a:noFill/>
                </a:ln>
                <a:solidFill>
                  <a:schemeClr val="bg1"/>
                </a:solidFill>
                <a:effectLst>
                  <a:outerShdw blurRad="63500" sx="102000" sy="102000" algn="ctr" rotWithShape="0">
                    <a:prstClr val="black">
                      <a:alpha val="30000"/>
                    </a:prstClr>
                  </a:outerShdw>
                </a:effectLst>
                <a:uLnTx/>
                <a:uFillTx/>
                <a:latin typeface="Open Sans"/>
                <a:ea typeface="+mj-ea"/>
                <a:cs typeface="+mj-cs"/>
              </a:rPr>
              <a:t>PSYCHOLOGIE</a:t>
            </a:r>
            <a:b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br>
            <a: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t>PÄDAGOGIK &amp; </a:t>
            </a:r>
            <a:b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br>
            <a: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t>SOZIALES</a:t>
            </a:r>
            <a:b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br>
            <a: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t>MEDIEN</a:t>
            </a:r>
            <a:br>
              <a:rPr kumimoji="0" lang="de-DE" sz="4400" b="1" i="0" u="none" strike="noStrike" kern="1200" cap="none" spc="0" normalizeH="0" baseline="0" noProof="0">
                <a:ln>
                  <a:noFill/>
                </a:ln>
                <a:solidFill>
                  <a:schemeClr val="bg1"/>
                </a:solidFill>
                <a:effectLst/>
                <a:uLnTx/>
                <a:uFillTx/>
                <a:latin typeface="Open Sans"/>
                <a:ea typeface="+mj-ea"/>
                <a:cs typeface="+mj-cs"/>
              </a:rPr>
            </a:br>
            <a: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t>WIRTSCHAFT</a:t>
            </a:r>
            <a:br>
              <a:rPr kumimoji="0" lang="de-DE" sz="4400" b="1" i="0" u="none" strike="noStrike" kern="1200" cap="none" spc="0" normalizeH="0" baseline="0" noProof="0">
                <a:ln>
                  <a:noFill/>
                </a:ln>
                <a:solidFill>
                  <a:schemeClr val="bg1"/>
                </a:solidFill>
                <a:effectLst/>
                <a:uLnTx/>
                <a:uFillTx/>
                <a:latin typeface="Open Sans"/>
                <a:ea typeface="+mj-ea"/>
                <a:cs typeface="+mj-cs"/>
              </a:rPr>
            </a:br>
            <a: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t>TECHNOLOGIE</a:t>
            </a:r>
            <a:b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br>
            <a: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t>SPORT, GESUNDHEIT &amp; </a:t>
            </a:r>
            <a:b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br>
            <a:r>
              <a:rPr kumimoji="0" lang="de-DE" sz="4400" b="1" i="0" u="none" strike="noStrike" kern="1200" cap="none" spc="0" normalizeH="0" baseline="0" noProof="0">
                <a:ln>
                  <a:noFill/>
                </a:ln>
                <a:solidFill>
                  <a:schemeClr val="bg1">
                    <a:alpha val="60000"/>
                  </a:schemeClr>
                </a:solidFill>
                <a:effectLst/>
                <a:uLnTx/>
                <a:uFillTx/>
                <a:latin typeface="Open Sans"/>
                <a:ea typeface="+mj-ea"/>
                <a:cs typeface="+mj-cs"/>
              </a:rPr>
              <a:t>ERNÄHRUNG</a:t>
            </a:r>
            <a:endParaRPr lang="en-GB">
              <a:solidFill>
                <a:schemeClr val="bg1">
                  <a:alpha val="60000"/>
                </a:schemeClr>
              </a:solidFill>
            </a:endParaRPr>
          </a:p>
        </p:txBody>
      </p:sp>
      <p:pic>
        <p:nvPicPr>
          <p:cNvPr id="2" name="Grafik 1" descr="Ein Bild, das Symbol, Logo, Grafiken, weiß enthält.&#10;&#10;Automatisch generierte Beschreibung">
            <a:extLst>
              <a:ext uri="{FF2B5EF4-FFF2-40B4-BE49-F238E27FC236}">
                <a16:creationId xmlns:a16="http://schemas.microsoft.com/office/drawing/2014/main" id="{D970C899-D845-97EF-9D97-8C1A42F2F2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09300" y="362122"/>
            <a:ext cx="686735" cy="786607"/>
          </a:xfrm>
          <a:prstGeom prst="rect">
            <a:avLst/>
          </a:prstGeom>
        </p:spPr>
      </p:pic>
      <p:sp>
        <p:nvSpPr>
          <p:cNvPr id="5" name="Datumsplatzhalter 3">
            <a:extLst>
              <a:ext uri="{FF2B5EF4-FFF2-40B4-BE49-F238E27FC236}">
                <a16:creationId xmlns:a16="http://schemas.microsoft.com/office/drawing/2014/main" id="{C9B30B55-1D4C-377B-1B8F-9C55EBAC8E17}"/>
              </a:ext>
            </a:extLst>
          </p:cNvPr>
          <p:cNvSpPr>
            <a:spLocks noGrp="1"/>
          </p:cNvSpPr>
          <p:nvPr>
            <p:ph type="dt" sz="half" idx="2"/>
          </p:nvPr>
        </p:nvSpPr>
        <p:spPr>
          <a:xfrm>
            <a:off x="33434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1090E0-11FE-48D7-891F-7EF82621B298}" type="datetime1">
              <a:rPr lang="en-GB" smtClean="0"/>
              <a:t>31/10/2024</a:t>
            </a:fld>
            <a:endParaRPr lang="en-GB"/>
          </a:p>
        </p:txBody>
      </p:sp>
      <p:sp>
        <p:nvSpPr>
          <p:cNvPr id="8" name="Fußzeilenplatzhalter 4">
            <a:extLst>
              <a:ext uri="{FF2B5EF4-FFF2-40B4-BE49-F238E27FC236}">
                <a16:creationId xmlns:a16="http://schemas.microsoft.com/office/drawing/2014/main" id="{E483CA99-6826-A917-2CC4-E47021359F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9" name="Foliennummernplatzhalter 5">
            <a:extLst>
              <a:ext uri="{FF2B5EF4-FFF2-40B4-BE49-F238E27FC236}">
                <a16:creationId xmlns:a16="http://schemas.microsoft.com/office/drawing/2014/main" id="{C96932D7-93D5-E70D-E3A2-EA37F1785792}"/>
              </a:ext>
            </a:extLst>
          </p:cNvPr>
          <p:cNvSpPr txBox="1">
            <a:spLocks/>
          </p:cNvSpPr>
          <p:nvPr userDrawn="1"/>
        </p:nvSpPr>
        <p:spPr>
          <a:xfrm>
            <a:off x="9114453" y="63563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52C2362-6A11-4B2C-BC57-191B20A26981}" type="slidenum">
              <a:rPr lang="en-GB" smtClean="0"/>
              <a:pPr/>
              <a:t>‹Nr.›</a:t>
            </a:fld>
            <a:r>
              <a:rPr lang="en-GB"/>
              <a:t> von Gesamtzahl</a:t>
            </a:r>
          </a:p>
        </p:txBody>
      </p:sp>
    </p:spTree>
    <p:extLst>
      <p:ext uri="{BB962C8B-B14F-4D97-AF65-F5344CB8AC3E}">
        <p14:creationId xmlns:p14="http://schemas.microsoft.com/office/powerpoint/2010/main" val="1810837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_Studiengan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4380D206-05B3-EACD-43C8-38FF8060ACCA}"/>
              </a:ext>
            </a:extLst>
          </p:cNvPr>
          <p:cNvSpPr>
            <a:spLocks noGrp="1"/>
          </p:cNvSpPr>
          <p:nvPr>
            <p:ph type="pic" sz="quarter" idx="13"/>
          </p:nvPr>
        </p:nvSpPr>
        <p:spPr>
          <a:xfrm>
            <a:off x="0" y="0"/>
            <a:ext cx="12192000" cy="6858000"/>
          </a:xfrm>
          <a:custGeom>
            <a:avLst/>
            <a:gdLst>
              <a:gd name="connsiteX0" fmla="*/ 0 w 12192000"/>
              <a:gd name="connsiteY0" fmla="*/ 5733379 h 6858000"/>
              <a:gd name="connsiteX1" fmla="*/ 1889728 w 12192000"/>
              <a:gd name="connsiteY1" fmla="*/ 6858000 h 6858000"/>
              <a:gd name="connsiteX2" fmla="*/ 0 w 12192000"/>
              <a:gd name="connsiteY2" fmla="*/ 6858000 h 6858000"/>
              <a:gd name="connsiteX3" fmla="*/ 0 w 12192000"/>
              <a:gd name="connsiteY3" fmla="*/ 0 h 6858000"/>
              <a:gd name="connsiteX4" fmla="*/ 12192000 w 12192000"/>
              <a:gd name="connsiteY4" fmla="*/ 0 h 6858000"/>
              <a:gd name="connsiteX5" fmla="*/ 12192000 w 12192000"/>
              <a:gd name="connsiteY5" fmla="*/ 6858000 h 6858000"/>
              <a:gd name="connsiteX6" fmla="*/ 10788383 w 12192000"/>
              <a:gd name="connsiteY6" fmla="*/ 6858000 h 6858000"/>
              <a:gd name="connsiteX7" fmla="*/ 10788383 w 12192000"/>
              <a:gd name="connsiteY7" fmla="*/ 6580878 h 6858000"/>
              <a:gd name="connsiteX8" fmla="*/ 10602459 w 12192000"/>
              <a:gd name="connsiteY8" fmla="*/ 6186637 h 6858000"/>
              <a:gd name="connsiteX9" fmla="*/ 10536798 w 12192000"/>
              <a:gd name="connsiteY9" fmla="*/ 6146804 h 6858000"/>
              <a:gd name="connsiteX10" fmla="*/ 10541087 w 12192000"/>
              <a:gd name="connsiteY10" fmla="*/ 6139277 h 6858000"/>
              <a:gd name="connsiteX11" fmla="*/ 10033775 w 12192000"/>
              <a:gd name="connsiteY11" fmla="*/ 5850351 h 6858000"/>
              <a:gd name="connsiteX12" fmla="*/ 1274526 w 12192000"/>
              <a:gd name="connsiteY12" fmla="*/ 780543 h 6858000"/>
              <a:gd name="connsiteX13" fmla="*/ 1275129 w 12192000"/>
              <a:gd name="connsiteY13" fmla="*/ 779509 h 6858000"/>
              <a:gd name="connsiteX14" fmla="*/ 0 w 12192000"/>
              <a:gd name="connsiteY14" fmla="*/ 393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6858000">
                <a:moveTo>
                  <a:pt x="0" y="5733379"/>
                </a:moveTo>
                <a:lnTo>
                  <a:pt x="1889728" y="6858000"/>
                </a:lnTo>
                <a:lnTo>
                  <a:pt x="0" y="6858000"/>
                </a:lnTo>
                <a:close/>
                <a:moveTo>
                  <a:pt x="0" y="0"/>
                </a:moveTo>
                <a:lnTo>
                  <a:pt x="12192000" y="0"/>
                </a:lnTo>
                <a:lnTo>
                  <a:pt x="12192000" y="6858000"/>
                </a:lnTo>
                <a:lnTo>
                  <a:pt x="10788383" y="6858000"/>
                </a:lnTo>
                <a:lnTo>
                  <a:pt x="10788383" y="6580878"/>
                </a:lnTo>
                <a:cubicBezTo>
                  <a:pt x="10788381" y="6422159"/>
                  <a:pt x="10716007" y="6280348"/>
                  <a:pt x="10602459" y="6186637"/>
                </a:cubicBezTo>
                <a:lnTo>
                  <a:pt x="10536798" y="6146804"/>
                </a:lnTo>
                <a:lnTo>
                  <a:pt x="10541087" y="6139277"/>
                </a:lnTo>
                <a:lnTo>
                  <a:pt x="10033775" y="5850351"/>
                </a:lnTo>
                <a:lnTo>
                  <a:pt x="1274526" y="780543"/>
                </a:lnTo>
                <a:lnTo>
                  <a:pt x="1275129" y="779509"/>
                </a:lnTo>
                <a:lnTo>
                  <a:pt x="0" y="39389"/>
                </a:lnTo>
                <a:close/>
              </a:path>
            </a:pathLst>
          </a:custGeom>
          <a:blipFill>
            <a:blip r:embed="rId2"/>
            <a:stretch>
              <a:fillRect/>
            </a:stretch>
          </a:blipFill>
        </p:spPr>
        <p:txBody>
          <a:bodyPr wrap="square">
            <a:noAutofit/>
          </a:bodyPr>
          <a:lstStyle/>
          <a:p>
            <a:endParaRPr lang="en-GB"/>
          </a:p>
        </p:txBody>
      </p:sp>
      <p:sp>
        <p:nvSpPr>
          <p:cNvPr id="5" name="Freihandform: Form 4">
            <a:extLst>
              <a:ext uri="{FF2B5EF4-FFF2-40B4-BE49-F238E27FC236}">
                <a16:creationId xmlns:a16="http://schemas.microsoft.com/office/drawing/2014/main" id="{2D2E682C-E1C9-F68F-6FE0-FBCA10483ACA}"/>
              </a:ext>
            </a:extLst>
          </p:cNvPr>
          <p:cNvSpPr>
            <a:spLocks/>
          </p:cNvSpPr>
          <p:nvPr userDrawn="1"/>
        </p:nvSpPr>
        <p:spPr>
          <a:xfrm rot="16535392">
            <a:off x="-4777760" y="2781827"/>
            <a:ext cx="19252569" cy="13799128"/>
          </a:xfrm>
          <a:custGeom>
            <a:avLst/>
            <a:gdLst>
              <a:gd name="connsiteX0" fmla="*/ 4820085 w 4820085"/>
              <a:gd name="connsiteY0" fmla="*/ 12873 h 3454758"/>
              <a:gd name="connsiteX1" fmla="*/ 4776412 w 4820085"/>
              <a:gd name="connsiteY1" fmla="*/ 104480 h 3454758"/>
              <a:gd name="connsiteX2" fmla="*/ 4776335 w 4820085"/>
              <a:gd name="connsiteY2" fmla="*/ 104476 h 3454758"/>
              <a:gd name="connsiteX3" fmla="*/ 4540981 w 4820085"/>
              <a:gd name="connsiteY3" fmla="*/ 619907 h 3454758"/>
              <a:gd name="connsiteX4" fmla="*/ 4540709 w 4820085"/>
              <a:gd name="connsiteY4" fmla="*/ 619782 h 3454758"/>
              <a:gd name="connsiteX5" fmla="*/ 3491075 w 4820085"/>
              <a:gd name="connsiteY5" fmla="*/ 2925961 h 3454758"/>
              <a:gd name="connsiteX6" fmla="*/ 3431455 w 4820085"/>
              <a:gd name="connsiteY6" fmla="*/ 3059414 h 3454758"/>
              <a:gd name="connsiteX7" fmla="*/ 3429475 w 4820085"/>
              <a:gd name="connsiteY7" fmla="*/ 3058529 h 3454758"/>
              <a:gd name="connsiteX8" fmla="*/ 3421151 w 4820085"/>
              <a:gd name="connsiteY8" fmla="*/ 3075861 h 3454758"/>
              <a:gd name="connsiteX9" fmla="*/ 3327452 w 4820085"/>
              <a:gd name="connsiteY9" fmla="*/ 3131802 h 3454758"/>
              <a:gd name="connsiteX10" fmla="*/ 3072856 w 4820085"/>
              <a:gd name="connsiteY10" fmla="*/ 3156720 h 3454758"/>
              <a:gd name="connsiteX11" fmla="*/ 3072851 w 4820085"/>
              <a:gd name="connsiteY11" fmla="*/ 3156719 h 3454758"/>
              <a:gd name="connsiteX12" fmla="*/ 2623892 w 4820085"/>
              <a:gd name="connsiteY12" fmla="*/ 3200660 h 3454758"/>
              <a:gd name="connsiteX13" fmla="*/ 2354427 w 4820085"/>
              <a:gd name="connsiteY13" fmla="*/ 3227033 h 3454758"/>
              <a:gd name="connsiteX14" fmla="*/ 1110215 w 4820085"/>
              <a:gd name="connsiteY14" fmla="*/ 3348807 h 3454758"/>
              <a:gd name="connsiteX15" fmla="*/ 1034378 w 4820085"/>
              <a:gd name="connsiteY15" fmla="*/ 3356229 h 3454758"/>
              <a:gd name="connsiteX16" fmla="*/ 976002 w 4820085"/>
              <a:gd name="connsiteY16" fmla="*/ 3361941 h 3454758"/>
              <a:gd name="connsiteX17" fmla="*/ 648081 w 4820085"/>
              <a:gd name="connsiteY17" fmla="*/ 3394037 h 3454758"/>
              <a:gd name="connsiteX18" fmla="*/ 273632 w 4820085"/>
              <a:gd name="connsiteY18" fmla="*/ 3430685 h 3454758"/>
              <a:gd name="connsiteX19" fmla="*/ 273632 w 4820085"/>
              <a:gd name="connsiteY19" fmla="*/ 3430686 h 3454758"/>
              <a:gd name="connsiteX20" fmla="*/ 273521 w 4820085"/>
              <a:gd name="connsiteY20" fmla="*/ 3430696 h 3454758"/>
              <a:gd name="connsiteX21" fmla="*/ 259413 w 4820085"/>
              <a:gd name="connsiteY21" fmla="*/ 3432077 h 3454758"/>
              <a:gd name="connsiteX22" fmla="*/ 259401 w 4820085"/>
              <a:gd name="connsiteY22" fmla="*/ 3431952 h 3454758"/>
              <a:gd name="connsiteX23" fmla="*/ 3228 w 4820085"/>
              <a:gd name="connsiteY23" fmla="*/ 3454758 h 3454758"/>
              <a:gd name="connsiteX24" fmla="*/ 2119 w 4820085"/>
              <a:gd name="connsiteY24" fmla="*/ 3418978 h 3454758"/>
              <a:gd name="connsiteX25" fmla="*/ 5468 w 4820085"/>
              <a:gd name="connsiteY25" fmla="*/ 3404294 h 3454758"/>
              <a:gd name="connsiteX26" fmla="*/ 15461 w 4820085"/>
              <a:gd name="connsiteY26" fmla="*/ 3384174 h 3454758"/>
              <a:gd name="connsiteX27" fmla="*/ 15693 w 4820085"/>
              <a:gd name="connsiteY27" fmla="*/ 3386544 h 3454758"/>
              <a:gd name="connsiteX28" fmla="*/ 129954 w 4820085"/>
              <a:gd name="connsiteY28" fmla="*/ 3136098 h 3454758"/>
              <a:gd name="connsiteX29" fmla="*/ 130907 w 4820085"/>
              <a:gd name="connsiteY29" fmla="*/ 3136734 h 3454758"/>
              <a:gd name="connsiteX30" fmla="*/ 503927 w 4820085"/>
              <a:gd name="connsiteY30" fmla="*/ 2310939 h 3454758"/>
              <a:gd name="connsiteX31" fmla="*/ 504613 w 4820085"/>
              <a:gd name="connsiteY31" fmla="*/ 2311248 h 3454758"/>
              <a:gd name="connsiteX32" fmla="*/ 526415 w 4820085"/>
              <a:gd name="connsiteY32" fmla="*/ 2267020 h 3454758"/>
              <a:gd name="connsiteX33" fmla="*/ 533955 w 4820085"/>
              <a:gd name="connsiteY33" fmla="*/ 2250480 h 3454758"/>
              <a:gd name="connsiteX34" fmla="*/ 651800 w 4820085"/>
              <a:gd name="connsiteY34" fmla="*/ 2142632 h 3454758"/>
              <a:gd name="connsiteX35" fmla="*/ 689703 w 4820085"/>
              <a:gd name="connsiteY35" fmla="*/ 2135365 h 3454758"/>
              <a:gd name="connsiteX36" fmla="*/ 708566 w 4820085"/>
              <a:gd name="connsiteY36" fmla="*/ 2129596 h 3454758"/>
              <a:gd name="connsiteX37" fmla="*/ 786415 w 4820085"/>
              <a:gd name="connsiteY37" fmla="*/ 2121977 h 3454758"/>
              <a:gd name="connsiteX38" fmla="*/ 786420 w 4820085"/>
              <a:gd name="connsiteY38" fmla="*/ 2121976 h 3454758"/>
              <a:gd name="connsiteX39" fmla="*/ 853997 w 4820085"/>
              <a:gd name="connsiteY39" fmla="*/ 2115362 h 3454758"/>
              <a:gd name="connsiteX40" fmla="*/ 880426 w 4820085"/>
              <a:gd name="connsiteY40" fmla="*/ 2112775 h 3454758"/>
              <a:gd name="connsiteX41" fmla="*/ 2476604 w 4820085"/>
              <a:gd name="connsiteY41" fmla="*/ 1956553 h 3454758"/>
              <a:gd name="connsiteX42" fmla="*/ 2509430 w 4820085"/>
              <a:gd name="connsiteY42" fmla="*/ 1949625 h 3454758"/>
              <a:gd name="connsiteX43" fmla="*/ 2572943 w 4820085"/>
              <a:gd name="connsiteY43" fmla="*/ 1907569 h 3454758"/>
              <a:gd name="connsiteX44" fmla="*/ 2591885 w 4820085"/>
              <a:gd name="connsiteY44" fmla="*/ 1877918 h 3454758"/>
              <a:gd name="connsiteX45" fmla="*/ 3277798 w 4820085"/>
              <a:gd name="connsiteY45" fmla="*/ 418163 h 3454758"/>
              <a:gd name="connsiteX46" fmla="*/ 3310600 w 4820085"/>
              <a:gd name="connsiteY46" fmla="*/ 340520 h 3454758"/>
              <a:gd name="connsiteX47" fmla="*/ 3550782 w 4820085"/>
              <a:gd name="connsiteY47" fmla="*/ 132907 h 3454758"/>
              <a:gd name="connsiteX48" fmla="*/ 3640703 w 4820085"/>
              <a:gd name="connsiteY48" fmla="*/ 112527 h 3454758"/>
              <a:gd name="connsiteX49" fmla="*/ 3640453 w 4820085"/>
              <a:gd name="connsiteY49" fmla="*/ 109973 h 3454758"/>
              <a:gd name="connsiteX50" fmla="*/ 3660727 w 4820085"/>
              <a:gd name="connsiteY50" fmla="*/ 107989 h 3454758"/>
              <a:gd name="connsiteX51" fmla="*/ 3957668 w 4820085"/>
              <a:gd name="connsiteY51" fmla="*/ 78927 h 3454758"/>
              <a:gd name="connsiteX52" fmla="*/ 4571832 w 4820085"/>
              <a:gd name="connsiteY52" fmla="*/ 18817 h 3454758"/>
              <a:gd name="connsiteX53" fmla="*/ 4571833 w 4820085"/>
              <a:gd name="connsiteY53" fmla="*/ 18818 h 3454758"/>
              <a:gd name="connsiteX54" fmla="*/ 4758267 w 4820085"/>
              <a:gd name="connsiteY54" fmla="*/ 571 h 3454758"/>
              <a:gd name="connsiteX55" fmla="*/ 4758309 w 4820085"/>
              <a:gd name="connsiteY55" fmla="*/ 1005 h 3454758"/>
              <a:gd name="connsiteX56" fmla="*/ 4768579 w 4820085"/>
              <a:gd name="connsiteY56" fmla="*/ 0 h 3454758"/>
              <a:gd name="connsiteX57" fmla="*/ 4783233 w 4820085"/>
              <a:gd name="connsiteY57" fmla="*/ 3044 h 3454758"/>
              <a:gd name="connsiteX58" fmla="*/ 4817497 w 4820085"/>
              <a:gd name="connsiteY58" fmla="*/ 10887 h 345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20085" h="3454758">
                <a:moveTo>
                  <a:pt x="4820085" y="12873"/>
                </a:moveTo>
                <a:lnTo>
                  <a:pt x="4776412" y="104480"/>
                </a:lnTo>
                <a:lnTo>
                  <a:pt x="4776335" y="104476"/>
                </a:lnTo>
                <a:lnTo>
                  <a:pt x="4540981" y="619907"/>
                </a:lnTo>
                <a:lnTo>
                  <a:pt x="4540709" y="619782"/>
                </a:lnTo>
                <a:lnTo>
                  <a:pt x="3491075" y="2925961"/>
                </a:lnTo>
                <a:lnTo>
                  <a:pt x="3431455" y="3059414"/>
                </a:lnTo>
                <a:lnTo>
                  <a:pt x="3429475" y="3058529"/>
                </a:lnTo>
                <a:lnTo>
                  <a:pt x="3421151" y="3075861"/>
                </a:lnTo>
                <a:cubicBezTo>
                  <a:pt x="3400570" y="3106439"/>
                  <a:pt x="3367000" y="3127931"/>
                  <a:pt x="3327452" y="3131802"/>
                </a:cubicBezTo>
                <a:lnTo>
                  <a:pt x="3072856" y="3156720"/>
                </a:lnTo>
                <a:lnTo>
                  <a:pt x="3072851" y="3156719"/>
                </a:lnTo>
                <a:lnTo>
                  <a:pt x="2623892" y="3200660"/>
                </a:lnTo>
                <a:lnTo>
                  <a:pt x="2354427" y="3227033"/>
                </a:lnTo>
                <a:lnTo>
                  <a:pt x="1110215" y="3348807"/>
                </a:lnTo>
                <a:lnTo>
                  <a:pt x="1034378" y="3356229"/>
                </a:lnTo>
                <a:lnTo>
                  <a:pt x="976002" y="3361941"/>
                </a:lnTo>
                <a:lnTo>
                  <a:pt x="648081" y="3394037"/>
                </a:lnTo>
                <a:lnTo>
                  <a:pt x="273632" y="3430685"/>
                </a:lnTo>
                <a:lnTo>
                  <a:pt x="273632" y="3430686"/>
                </a:lnTo>
                <a:lnTo>
                  <a:pt x="273521" y="3430696"/>
                </a:lnTo>
                <a:lnTo>
                  <a:pt x="259413" y="3432077"/>
                </a:lnTo>
                <a:lnTo>
                  <a:pt x="259401" y="3431952"/>
                </a:lnTo>
                <a:lnTo>
                  <a:pt x="3228" y="3454758"/>
                </a:lnTo>
                <a:cubicBezTo>
                  <a:pt x="201" y="3423823"/>
                  <a:pt x="-1673" y="3435604"/>
                  <a:pt x="2119" y="3418978"/>
                </a:cubicBezTo>
                <a:cubicBezTo>
                  <a:pt x="3235" y="3414083"/>
                  <a:pt x="3671" y="3408981"/>
                  <a:pt x="5468" y="3404294"/>
                </a:cubicBezTo>
                <a:cubicBezTo>
                  <a:pt x="8148" y="3397301"/>
                  <a:pt x="12130" y="3390881"/>
                  <a:pt x="15461" y="3384174"/>
                </a:cubicBezTo>
                <a:lnTo>
                  <a:pt x="15693" y="3386544"/>
                </a:lnTo>
                <a:lnTo>
                  <a:pt x="129954" y="3136098"/>
                </a:lnTo>
                <a:lnTo>
                  <a:pt x="130907" y="3136734"/>
                </a:lnTo>
                <a:lnTo>
                  <a:pt x="503927" y="2310939"/>
                </a:lnTo>
                <a:lnTo>
                  <a:pt x="504613" y="2311248"/>
                </a:lnTo>
                <a:lnTo>
                  <a:pt x="526415" y="2267020"/>
                </a:lnTo>
                <a:lnTo>
                  <a:pt x="533955" y="2250480"/>
                </a:lnTo>
                <a:cubicBezTo>
                  <a:pt x="563728" y="2198659"/>
                  <a:pt x="605099" y="2160938"/>
                  <a:pt x="651800" y="2142632"/>
                </a:cubicBezTo>
                <a:lnTo>
                  <a:pt x="689703" y="2135365"/>
                </a:lnTo>
                <a:lnTo>
                  <a:pt x="708566" y="2129596"/>
                </a:lnTo>
                <a:lnTo>
                  <a:pt x="786415" y="2121977"/>
                </a:lnTo>
                <a:lnTo>
                  <a:pt x="786420" y="2121976"/>
                </a:lnTo>
                <a:lnTo>
                  <a:pt x="853997" y="2115362"/>
                </a:lnTo>
                <a:lnTo>
                  <a:pt x="880426" y="2112775"/>
                </a:lnTo>
                <a:lnTo>
                  <a:pt x="2476604" y="1956553"/>
                </a:lnTo>
                <a:lnTo>
                  <a:pt x="2509430" y="1949625"/>
                </a:lnTo>
                <a:cubicBezTo>
                  <a:pt x="2534768" y="1940946"/>
                  <a:pt x="2556592" y="1926495"/>
                  <a:pt x="2572943" y="1907569"/>
                </a:cubicBezTo>
                <a:lnTo>
                  <a:pt x="2591885" y="1877918"/>
                </a:lnTo>
                <a:lnTo>
                  <a:pt x="3277798" y="418163"/>
                </a:lnTo>
                <a:lnTo>
                  <a:pt x="3310600" y="340520"/>
                </a:lnTo>
                <a:cubicBezTo>
                  <a:pt x="3361936" y="245783"/>
                  <a:pt x="3446731" y="170816"/>
                  <a:pt x="3550782" y="132907"/>
                </a:cubicBezTo>
                <a:lnTo>
                  <a:pt x="3640703" y="112527"/>
                </a:lnTo>
                <a:lnTo>
                  <a:pt x="3640453" y="109973"/>
                </a:lnTo>
                <a:lnTo>
                  <a:pt x="3660727" y="107989"/>
                </a:lnTo>
                <a:lnTo>
                  <a:pt x="3957668" y="78927"/>
                </a:lnTo>
                <a:lnTo>
                  <a:pt x="4571832" y="18817"/>
                </a:lnTo>
                <a:lnTo>
                  <a:pt x="4571833" y="18818"/>
                </a:lnTo>
                <a:lnTo>
                  <a:pt x="4758267" y="571"/>
                </a:lnTo>
                <a:lnTo>
                  <a:pt x="4758309" y="1005"/>
                </a:lnTo>
                <a:lnTo>
                  <a:pt x="4768579" y="0"/>
                </a:lnTo>
                <a:cubicBezTo>
                  <a:pt x="4773596" y="30"/>
                  <a:pt x="4778316" y="2168"/>
                  <a:pt x="4783233" y="3044"/>
                </a:cubicBezTo>
                <a:cubicBezTo>
                  <a:pt x="4810555" y="7908"/>
                  <a:pt x="4765807" y="-2899"/>
                  <a:pt x="4817497" y="10887"/>
                </a:cubicBezTo>
                <a:close/>
              </a:path>
            </a:pathLst>
          </a:cu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 name="Titel 1">
            <a:extLst>
              <a:ext uri="{FF2B5EF4-FFF2-40B4-BE49-F238E27FC236}">
                <a16:creationId xmlns:a16="http://schemas.microsoft.com/office/drawing/2014/main" id="{992768CE-81A2-4854-BD3B-FD9E18BBAAFB}"/>
              </a:ext>
            </a:extLst>
          </p:cNvPr>
          <p:cNvSpPr>
            <a:spLocks noGrp="1"/>
          </p:cNvSpPr>
          <p:nvPr>
            <p:ph type="title" hasCustomPrompt="1"/>
          </p:nvPr>
        </p:nvSpPr>
        <p:spPr>
          <a:xfrm>
            <a:off x="352456" y="4414203"/>
            <a:ext cx="6889592" cy="757130"/>
          </a:xfrm>
        </p:spPr>
        <p:txBody>
          <a:bodyPr anchor="t">
            <a:spAutoFit/>
          </a:bodyPr>
          <a:lstStyle>
            <a:lvl1pPr>
              <a:defRPr sz="4800" b="1">
                <a:solidFill>
                  <a:schemeClr val="bg1"/>
                </a:solidFill>
              </a:defRPr>
            </a:lvl1pPr>
          </a:lstStyle>
          <a:p>
            <a:r>
              <a:rPr lang="de-DE"/>
              <a:t>Studiengang</a:t>
            </a:r>
            <a:endParaRPr lang="en-GB"/>
          </a:p>
        </p:txBody>
      </p:sp>
      <p:sp>
        <p:nvSpPr>
          <p:cNvPr id="3" name="Textplatzhalter 2">
            <a:extLst>
              <a:ext uri="{FF2B5EF4-FFF2-40B4-BE49-F238E27FC236}">
                <a16:creationId xmlns:a16="http://schemas.microsoft.com/office/drawing/2014/main" id="{637D49D0-B9E3-D7E9-9856-9C1EED6E029A}"/>
              </a:ext>
            </a:extLst>
          </p:cNvPr>
          <p:cNvSpPr>
            <a:spLocks noGrp="1"/>
          </p:cNvSpPr>
          <p:nvPr>
            <p:ph type="body" idx="1" hasCustomPrompt="1"/>
          </p:nvPr>
        </p:nvSpPr>
        <p:spPr>
          <a:xfrm>
            <a:off x="352456" y="4015963"/>
            <a:ext cx="4539584" cy="424732"/>
          </a:xfrm>
        </p:spPr>
        <p:txBody>
          <a:bodyPr>
            <a:spAutoFit/>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Abschluss</a:t>
            </a:r>
          </a:p>
        </p:txBody>
      </p:sp>
      <p:sp>
        <p:nvSpPr>
          <p:cNvPr id="7" name="Datumsplatzhalter 3">
            <a:extLst>
              <a:ext uri="{FF2B5EF4-FFF2-40B4-BE49-F238E27FC236}">
                <a16:creationId xmlns:a16="http://schemas.microsoft.com/office/drawing/2014/main" id="{08B860E4-3B9F-91C3-9FC3-B0CD86C12C8B}"/>
              </a:ext>
            </a:extLst>
          </p:cNvPr>
          <p:cNvSpPr>
            <a:spLocks noGrp="1"/>
          </p:cNvSpPr>
          <p:nvPr>
            <p:ph type="dt" sz="half" idx="2"/>
          </p:nvPr>
        </p:nvSpPr>
        <p:spPr>
          <a:xfrm>
            <a:off x="33434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CBE94-6B4D-49E1-9FA0-B8D36B7D7FA5}" type="datetime1">
              <a:rPr lang="en-GB" smtClean="0"/>
              <a:t>31/10/2024</a:t>
            </a:fld>
            <a:endParaRPr lang="en-GB"/>
          </a:p>
        </p:txBody>
      </p:sp>
      <p:sp>
        <p:nvSpPr>
          <p:cNvPr id="8" name="Fußzeilenplatzhalter 4">
            <a:extLst>
              <a:ext uri="{FF2B5EF4-FFF2-40B4-BE49-F238E27FC236}">
                <a16:creationId xmlns:a16="http://schemas.microsoft.com/office/drawing/2014/main" id="{2D973061-E8FE-9254-4418-B53519F76D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9" name="Foliennummernplatzhalter 5">
            <a:extLst>
              <a:ext uri="{FF2B5EF4-FFF2-40B4-BE49-F238E27FC236}">
                <a16:creationId xmlns:a16="http://schemas.microsoft.com/office/drawing/2014/main" id="{877ACAA5-D3F4-3ED2-4961-DC4EC10C5F8B}"/>
              </a:ext>
            </a:extLst>
          </p:cNvPr>
          <p:cNvSpPr>
            <a:spLocks noGrp="1"/>
          </p:cNvSpPr>
          <p:nvPr>
            <p:ph type="sldNum" sz="quarter" idx="4"/>
          </p:nvPr>
        </p:nvSpPr>
        <p:spPr>
          <a:xfrm>
            <a:off x="911445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C2362-6A11-4B2C-BC57-191B20A26981}" type="slidenum">
              <a:rPr lang="en-GB" smtClean="0"/>
              <a:pPr/>
              <a:t>‹Nr.›</a:t>
            </a:fld>
            <a:r>
              <a:rPr lang="en-GB"/>
              <a:t> von </a:t>
            </a:r>
            <a:r>
              <a:rPr lang="en-GB" err="1"/>
              <a:t>Gesamtzahl</a:t>
            </a:r>
            <a:endParaRPr lang="en-GB"/>
          </a:p>
        </p:txBody>
      </p:sp>
    </p:spTree>
    <p:extLst>
      <p:ext uri="{BB962C8B-B14F-4D97-AF65-F5344CB8AC3E}">
        <p14:creationId xmlns:p14="http://schemas.microsoft.com/office/powerpoint/2010/main" val="935251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udiengang_Facts_Layout_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51413F-311E-37A9-C95B-7A92DDDBFB6A}"/>
              </a:ext>
            </a:extLst>
          </p:cNvPr>
          <p:cNvSpPr>
            <a:spLocks noGrp="1"/>
          </p:cNvSpPr>
          <p:nvPr>
            <p:ph type="title" hasCustomPrompt="1"/>
          </p:nvPr>
        </p:nvSpPr>
        <p:spPr>
          <a:xfrm>
            <a:off x="343524" y="735000"/>
            <a:ext cx="10515600" cy="520700"/>
          </a:xfrm>
        </p:spPr>
        <p:txBody>
          <a:bodyPr anchor="t">
            <a:noAutofit/>
          </a:bodyPr>
          <a:lstStyle>
            <a:lvl1pPr>
              <a:defRPr sz="4000"/>
            </a:lvl1pPr>
          </a:lstStyle>
          <a:p>
            <a:r>
              <a:rPr lang="de-DE"/>
              <a:t>Studiengang</a:t>
            </a:r>
            <a:endParaRPr lang="en-GB"/>
          </a:p>
        </p:txBody>
      </p:sp>
      <p:sp>
        <p:nvSpPr>
          <p:cNvPr id="8" name="Freihandform: Form 7">
            <a:extLst>
              <a:ext uri="{FF2B5EF4-FFF2-40B4-BE49-F238E27FC236}">
                <a16:creationId xmlns:a16="http://schemas.microsoft.com/office/drawing/2014/main" id="{32BA1FA2-40F7-5963-EF3F-D6B42BF72847}"/>
              </a:ext>
            </a:extLst>
          </p:cNvPr>
          <p:cNvSpPr/>
          <p:nvPr userDrawn="1"/>
        </p:nvSpPr>
        <p:spPr>
          <a:xfrm rot="16535392">
            <a:off x="-162032" y="-5566857"/>
            <a:ext cx="19252569" cy="13799128"/>
          </a:xfrm>
          <a:custGeom>
            <a:avLst/>
            <a:gdLst>
              <a:gd name="connsiteX0" fmla="*/ 4820085 w 4820085"/>
              <a:gd name="connsiteY0" fmla="*/ 12873 h 3454758"/>
              <a:gd name="connsiteX1" fmla="*/ 4776412 w 4820085"/>
              <a:gd name="connsiteY1" fmla="*/ 104480 h 3454758"/>
              <a:gd name="connsiteX2" fmla="*/ 4776335 w 4820085"/>
              <a:gd name="connsiteY2" fmla="*/ 104476 h 3454758"/>
              <a:gd name="connsiteX3" fmla="*/ 4540981 w 4820085"/>
              <a:gd name="connsiteY3" fmla="*/ 619907 h 3454758"/>
              <a:gd name="connsiteX4" fmla="*/ 4540709 w 4820085"/>
              <a:gd name="connsiteY4" fmla="*/ 619782 h 3454758"/>
              <a:gd name="connsiteX5" fmla="*/ 3491075 w 4820085"/>
              <a:gd name="connsiteY5" fmla="*/ 2925961 h 3454758"/>
              <a:gd name="connsiteX6" fmla="*/ 3431455 w 4820085"/>
              <a:gd name="connsiteY6" fmla="*/ 3059414 h 3454758"/>
              <a:gd name="connsiteX7" fmla="*/ 3429475 w 4820085"/>
              <a:gd name="connsiteY7" fmla="*/ 3058529 h 3454758"/>
              <a:gd name="connsiteX8" fmla="*/ 3421151 w 4820085"/>
              <a:gd name="connsiteY8" fmla="*/ 3075861 h 3454758"/>
              <a:gd name="connsiteX9" fmla="*/ 3327452 w 4820085"/>
              <a:gd name="connsiteY9" fmla="*/ 3131802 h 3454758"/>
              <a:gd name="connsiteX10" fmla="*/ 3072856 w 4820085"/>
              <a:gd name="connsiteY10" fmla="*/ 3156720 h 3454758"/>
              <a:gd name="connsiteX11" fmla="*/ 3072851 w 4820085"/>
              <a:gd name="connsiteY11" fmla="*/ 3156719 h 3454758"/>
              <a:gd name="connsiteX12" fmla="*/ 2623892 w 4820085"/>
              <a:gd name="connsiteY12" fmla="*/ 3200660 h 3454758"/>
              <a:gd name="connsiteX13" fmla="*/ 2354427 w 4820085"/>
              <a:gd name="connsiteY13" fmla="*/ 3227033 h 3454758"/>
              <a:gd name="connsiteX14" fmla="*/ 1110215 w 4820085"/>
              <a:gd name="connsiteY14" fmla="*/ 3348807 h 3454758"/>
              <a:gd name="connsiteX15" fmla="*/ 1034378 w 4820085"/>
              <a:gd name="connsiteY15" fmla="*/ 3356229 h 3454758"/>
              <a:gd name="connsiteX16" fmla="*/ 976002 w 4820085"/>
              <a:gd name="connsiteY16" fmla="*/ 3361941 h 3454758"/>
              <a:gd name="connsiteX17" fmla="*/ 648081 w 4820085"/>
              <a:gd name="connsiteY17" fmla="*/ 3394037 h 3454758"/>
              <a:gd name="connsiteX18" fmla="*/ 273632 w 4820085"/>
              <a:gd name="connsiteY18" fmla="*/ 3430685 h 3454758"/>
              <a:gd name="connsiteX19" fmla="*/ 273632 w 4820085"/>
              <a:gd name="connsiteY19" fmla="*/ 3430686 h 3454758"/>
              <a:gd name="connsiteX20" fmla="*/ 273521 w 4820085"/>
              <a:gd name="connsiteY20" fmla="*/ 3430696 h 3454758"/>
              <a:gd name="connsiteX21" fmla="*/ 259413 w 4820085"/>
              <a:gd name="connsiteY21" fmla="*/ 3432077 h 3454758"/>
              <a:gd name="connsiteX22" fmla="*/ 259401 w 4820085"/>
              <a:gd name="connsiteY22" fmla="*/ 3431952 h 3454758"/>
              <a:gd name="connsiteX23" fmla="*/ 3228 w 4820085"/>
              <a:gd name="connsiteY23" fmla="*/ 3454758 h 3454758"/>
              <a:gd name="connsiteX24" fmla="*/ 2119 w 4820085"/>
              <a:gd name="connsiteY24" fmla="*/ 3418978 h 3454758"/>
              <a:gd name="connsiteX25" fmla="*/ 5468 w 4820085"/>
              <a:gd name="connsiteY25" fmla="*/ 3404294 h 3454758"/>
              <a:gd name="connsiteX26" fmla="*/ 15461 w 4820085"/>
              <a:gd name="connsiteY26" fmla="*/ 3384174 h 3454758"/>
              <a:gd name="connsiteX27" fmla="*/ 15693 w 4820085"/>
              <a:gd name="connsiteY27" fmla="*/ 3386544 h 3454758"/>
              <a:gd name="connsiteX28" fmla="*/ 129954 w 4820085"/>
              <a:gd name="connsiteY28" fmla="*/ 3136098 h 3454758"/>
              <a:gd name="connsiteX29" fmla="*/ 130907 w 4820085"/>
              <a:gd name="connsiteY29" fmla="*/ 3136734 h 3454758"/>
              <a:gd name="connsiteX30" fmla="*/ 503927 w 4820085"/>
              <a:gd name="connsiteY30" fmla="*/ 2310939 h 3454758"/>
              <a:gd name="connsiteX31" fmla="*/ 504613 w 4820085"/>
              <a:gd name="connsiteY31" fmla="*/ 2311248 h 3454758"/>
              <a:gd name="connsiteX32" fmla="*/ 526415 w 4820085"/>
              <a:gd name="connsiteY32" fmla="*/ 2267020 h 3454758"/>
              <a:gd name="connsiteX33" fmla="*/ 533955 w 4820085"/>
              <a:gd name="connsiteY33" fmla="*/ 2250480 h 3454758"/>
              <a:gd name="connsiteX34" fmla="*/ 651800 w 4820085"/>
              <a:gd name="connsiteY34" fmla="*/ 2142632 h 3454758"/>
              <a:gd name="connsiteX35" fmla="*/ 689703 w 4820085"/>
              <a:gd name="connsiteY35" fmla="*/ 2135365 h 3454758"/>
              <a:gd name="connsiteX36" fmla="*/ 708566 w 4820085"/>
              <a:gd name="connsiteY36" fmla="*/ 2129596 h 3454758"/>
              <a:gd name="connsiteX37" fmla="*/ 786415 w 4820085"/>
              <a:gd name="connsiteY37" fmla="*/ 2121977 h 3454758"/>
              <a:gd name="connsiteX38" fmla="*/ 786420 w 4820085"/>
              <a:gd name="connsiteY38" fmla="*/ 2121976 h 3454758"/>
              <a:gd name="connsiteX39" fmla="*/ 853997 w 4820085"/>
              <a:gd name="connsiteY39" fmla="*/ 2115362 h 3454758"/>
              <a:gd name="connsiteX40" fmla="*/ 880426 w 4820085"/>
              <a:gd name="connsiteY40" fmla="*/ 2112775 h 3454758"/>
              <a:gd name="connsiteX41" fmla="*/ 2476604 w 4820085"/>
              <a:gd name="connsiteY41" fmla="*/ 1956553 h 3454758"/>
              <a:gd name="connsiteX42" fmla="*/ 2509430 w 4820085"/>
              <a:gd name="connsiteY42" fmla="*/ 1949625 h 3454758"/>
              <a:gd name="connsiteX43" fmla="*/ 2572943 w 4820085"/>
              <a:gd name="connsiteY43" fmla="*/ 1907569 h 3454758"/>
              <a:gd name="connsiteX44" fmla="*/ 2591885 w 4820085"/>
              <a:gd name="connsiteY44" fmla="*/ 1877918 h 3454758"/>
              <a:gd name="connsiteX45" fmla="*/ 3277798 w 4820085"/>
              <a:gd name="connsiteY45" fmla="*/ 418163 h 3454758"/>
              <a:gd name="connsiteX46" fmla="*/ 3310600 w 4820085"/>
              <a:gd name="connsiteY46" fmla="*/ 340520 h 3454758"/>
              <a:gd name="connsiteX47" fmla="*/ 3550782 w 4820085"/>
              <a:gd name="connsiteY47" fmla="*/ 132907 h 3454758"/>
              <a:gd name="connsiteX48" fmla="*/ 3640703 w 4820085"/>
              <a:gd name="connsiteY48" fmla="*/ 112527 h 3454758"/>
              <a:gd name="connsiteX49" fmla="*/ 3640453 w 4820085"/>
              <a:gd name="connsiteY49" fmla="*/ 109973 h 3454758"/>
              <a:gd name="connsiteX50" fmla="*/ 3660727 w 4820085"/>
              <a:gd name="connsiteY50" fmla="*/ 107989 h 3454758"/>
              <a:gd name="connsiteX51" fmla="*/ 3957668 w 4820085"/>
              <a:gd name="connsiteY51" fmla="*/ 78927 h 3454758"/>
              <a:gd name="connsiteX52" fmla="*/ 4571832 w 4820085"/>
              <a:gd name="connsiteY52" fmla="*/ 18817 h 3454758"/>
              <a:gd name="connsiteX53" fmla="*/ 4571833 w 4820085"/>
              <a:gd name="connsiteY53" fmla="*/ 18818 h 3454758"/>
              <a:gd name="connsiteX54" fmla="*/ 4758267 w 4820085"/>
              <a:gd name="connsiteY54" fmla="*/ 571 h 3454758"/>
              <a:gd name="connsiteX55" fmla="*/ 4758309 w 4820085"/>
              <a:gd name="connsiteY55" fmla="*/ 1005 h 3454758"/>
              <a:gd name="connsiteX56" fmla="*/ 4768579 w 4820085"/>
              <a:gd name="connsiteY56" fmla="*/ 0 h 3454758"/>
              <a:gd name="connsiteX57" fmla="*/ 4783233 w 4820085"/>
              <a:gd name="connsiteY57" fmla="*/ 3044 h 3454758"/>
              <a:gd name="connsiteX58" fmla="*/ 4817497 w 4820085"/>
              <a:gd name="connsiteY58" fmla="*/ 10887 h 345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20085" h="3454758">
                <a:moveTo>
                  <a:pt x="4820085" y="12873"/>
                </a:moveTo>
                <a:lnTo>
                  <a:pt x="4776412" y="104480"/>
                </a:lnTo>
                <a:lnTo>
                  <a:pt x="4776335" y="104476"/>
                </a:lnTo>
                <a:lnTo>
                  <a:pt x="4540981" y="619907"/>
                </a:lnTo>
                <a:lnTo>
                  <a:pt x="4540709" y="619782"/>
                </a:lnTo>
                <a:lnTo>
                  <a:pt x="3491075" y="2925961"/>
                </a:lnTo>
                <a:lnTo>
                  <a:pt x="3431455" y="3059414"/>
                </a:lnTo>
                <a:lnTo>
                  <a:pt x="3429475" y="3058529"/>
                </a:lnTo>
                <a:lnTo>
                  <a:pt x="3421151" y="3075861"/>
                </a:lnTo>
                <a:cubicBezTo>
                  <a:pt x="3400570" y="3106439"/>
                  <a:pt x="3367000" y="3127931"/>
                  <a:pt x="3327452" y="3131802"/>
                </a:cubicBezTo>
                <a:lnTo>
                  <a:pt x="3072856" y="3156720"/>
                </a:lnTo>
                <a:lnTo>
                  <a:pt x="3072851" y="3156719"/>
                </a:lnTo>
                <a:lnTo>
                  <a:pt x="2623892" y="3200660"/>
                </a:lnTo>
                <a:lnTo>
                  <a:pt x="2354427" y="3227033"/>
                </a:lnTo>
                <a:lnTo>
                  <a:pt x="1110215" y="3348807"/>
                </a:lnTo>
                <a:lnTo>
                  <a:pt x="1034378" y="3356229"/>
                </a:lnTo>
                <a:lnTo>
                  <a:pt x="976002" y="3361941"/>
                </a:lnTo>
                <a:lnTo>
                  <a:pt x="648081" y="3394037"/>
                </a:lnTo>
                <a:lnTo>
                  <a:pt x="273632" y="3430685"/>
                </a:lnTo>
                <a:lnTo>
                  <a:pt x="273632" y="3430686"/>
                </a:lnTo>
                <a:lnTo>
                  <a:pt x="273521" y="3430696"/>
                </a:lnTo>
                <a:lnTo>
                  <a:pt x="259413" y="3432077"/>
                </a:lnTo>
                <a:lnTo>
                  <a:pt x="259401" y="3431952"/>
                </a:lnTo>
                <a:lnTo>
                  <a:pt x="3228" y="3454758"/>
                </a:lnTo>
                <a:cubicBezTo>
                  <a:pt x="201" y="3423823"/>
                  <a:pt x="-1673" y="3435604"/>
                  <a:pt x="2119" y="3418978"/>
                </a:cubicBezTo>
                <a:cubicBezTo>
                  <a:pt x="3235" y="3414083"/>
                  <a:pt x="3671" y="3408981"/>
                  <a:pt x="5468" y="3404294"/>
                </a:cubicBezTo>
                <a:cubicBezTo>
                  <a:pt x="8148" y="3397301"/>
                  <a:pt x="12130" y="3390881"/>
                  <a:pt x="15461" y="3384174"/>
                </a:cubicBezTo>
                <a:lnTo>
                  <a:pt x="15693" y="3386544"/>
                </a:lnTo>
                <a:lnTo>
                  <a:pt x="129954" y="3136098"/>
                </a:lnTo>
                <a:lnTo>
                  <a:pt x="130907" y="3136734"/>
                </a:lnTo>
                <a:lnTo>
                  <a:pt x="503927" y="2310939"/>
                </a:lnTo>
                <a:lnTo>
                  <a:pt x="504613" y="2311248"/>
                </a:lnTo>
                <a:lnTo>
                  <a:pt x="526415" y="2267020"/>
                </a:lnTo>
                <a:lnTo>
                  <a:pt x="533955" y="2250480"/>
                </a:lnTo>
                <a:cubicBezTo>
                  <a:pt x="563728" y="2198659"/>
                  <a:pt x="605099" y="2160938"/>
                  <a:pt x="651800" y="2142632"/>
                </a:cubicBezTo>
                <a:lnTo>
                  <a:pt x="689703" y="2135365"/>
                </a:lnTo>
                <a:lnTo>
                  <a:pt x="708566" y="2129596"/>
                </a:lnTo>
                <a:lnTo>
                  <a:pt x="786415" y="2121977"/>
                </a:lnTo>
                <a:lnTo>
                  <a:pt x="786420" y="2121976"/>
                </a:lnTo>
                <a:lnTo>
                  <a:pt x="853997" y="2115362"/>
                </a:lnTo>
                <a:lnTo>
                  <a:pt x="880426" y="2112775"/>
                </a:lnTo>
                <a:lnTo>
                  <a:pt x="2476604" y="1956553"/>
                </a:lnTo>
                <a:lnTo>
                  <a:pt x="2509430" y="1949625"/>
                </a:lnTo>
                <a:cubicBezTo>
                  <a:pt x="2534768" y="1940946"/>
                  <a:pt x="2556592" y="1926495"/>
                  <a:pt x="2572943" y="1907569"/>
                </a:cubicBezTo>
                <a:lnTo>
                  <a:pt x="2591885" y="1877918"/>
                </a:lnTo>
                <a:lnTo>
                  <a:pt x="3277798" y="418163"/>
                </a:lnTo>
                <a:lnTo>
                  <a:pt x="3310600" y="340520"/>
                </a:lnTo>
                <a:cubicBezTo>
                  <a:pt x="3361936" y="245783"/>
                  <a:pt x="3446731" y="170816"/>
                  <a:pt x="3550782" y="132907"/>
                </a:cubicBezTo>
                <a:lnTo>
                  <a:pt x="3640703" y="112527"/>
                </a:lnTo>
                <a:lnTo>
                  <a:pt x="3640453" y="109973"/>
                </a:lnTo>
                <a:lnTo>
                  <a:pt x="3660727" y="107989"/>
                </a:lnTo>
                <a:lnTo>
                  <a:pt x="3957668" y="78927"/>
                </a:lnTo>
                <a:lnTo>
                  <a:pt x="4571832" y="18817"/>
                </a:lnTo>
                <a:lnTo>
                  <a:pt x="4571833" y="18818"/>
                </a:lnTo>
                <a:lnTo>
                  <a:pt x="4758267" y="571"/>
                </a:lnTo>
                <a:lnTo>
                  <a:pt x="4758309" y="1005"/>
                </a:lnTo>
                <a:lnTo>
                  <a:pt x="4768579" y="0"/>
                </a:lnTo>
                <a:cubicBezTo>
                  <a:pt x="4773596" y="30"/>
                  <a:pt x="4778316" y="2168"/>
                  <a:pt x="4783233" y="3044"/>
                </a:cubicBezTo>
                <a:cubicBezTo>
                  <a:pt x="4810555" y="7908"/>
                  <a:pt x="4765807" y="-2899"/>
                  <a:pt x="4817497" y="10887"/>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9" name="Grafik 8" descr="Ein Bild, das Symbol, Logo, Grafiken, weiß enthält.&#10;&#10;Automatisch generierte Beschreibung">
            <a:extLst>
              <a:ext uri="{FF2B5EF4-FFF2-40B4-BE49-F238E27FC236}">
                <a16:creationId xmlns:a16="http://schemas.microsoft.com/office/drawing/2014/main" id="{C6F7F6FA-0540-26F1-EF6F-D55C05A892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09300" y="362122"/>
            <a:ext cx="686735" cy="786607"/>
          </a:xfrm>
          <a:prstGeom prst="rect">
            <a:avLst/>
          </a:prstGeom>
        </p:spPr>
      </p:pic>
      <p:sp>
        <p:nvSpPr>
          <p:cNvPr id="13" name="Textplatzhalter 12">
            <a:extLst>
              <a:ext uri="{FF2B5EF4-FFF2-40B4-BE49-F238E27FC236}">
                <a16:creationId xmlns:a16="http://schemas.microsoft.com/office/drawing/2014/main" id="{8B76DF22-1A2F-54E3-6D4E-980265439799}"/>
              </a:ext>
            </a:extLst>
          </p:cNvPr>
          <p:cNvSpPr>
            <a:spLocks noGrp="1"/>
          </p:cNvSpPr>
          <p:nvPr>
            <p:ph type="body" sz="quarter" idx="13" hasCustomPrompt="1"/>
          </p:nvPr>
        </p:nvSpPr>
        <p:spPr>
          <a:xfrm>
            <a:off x="343524" y="454010"/>
            <a:ext cx="5066677" cy="292895"/>
          </a:xfrm>
        </p:spPr>
        <p:txBody>
          <a:bodyPr>
            <a:normAutofit/>
          </a:bodyPr>
          <a:lstStyle>
            <a:lvl1pPr marL="0" indent="0">
              <a:buNone/>
              <a:defRPr sz="1600">
                <a:solidFill>
                  <a:schemeClr val="accent3"/>
                </a:solidFill>
                <a:latin typeface="Open Sans SemiBold" pitchFamily="2" charset="0"/>
                <a:ea typeface="Open Sans SemiBold" pitchFamily="2" charset="0"/>
                <a:cs typeface="Open Sans SemiBold" pitchFamily="2" charset="0"/>
              </a:defRPr>
            </a:lvl1pPr>
          </a:lstStyle>
          <a:p>
            <a:pPr lvl="0"/>
            <a:r>
              <a:rPr lang="de-DE"/>
              <a:t>Studiengang – Studienform </a:t>
            </a:r>
            <a:endParaRPr lang="en-GB"/>
          </a:p>
        </p:txBody>
      </p:sp>
      <p:sp>
        <p:nvSpPr>
          <p:cNvPr id="15" name="Textplatzhalter 14">
            <a:extLst>
              <a:ext uri="{FF2B5EF4-FFF2-40B4-BE49-F238E27FC236}">
                <a16:creationId xmlns:a16="http://schemas.microsoft.com/office/drawing/2014/main" id="{508ED57A-A15A-8466-E2B4-1D7EC70989A0}"/>
              </a:ext>
            </a:extLst>
          </p:cNvPr>
          <p:cNvSpPr>
            <a:spLocks noGrp="1"/>
          </p:cNvSpPr>
          <p:nvPr>
            <p:ph type="body" sz="quarter" idx="14" hasCustomPrompt="1"/>
          </p:nvPr>
        </p:nvSpPr>
        <p:spPr>
          <a:xfrm>
            <a:off x="343524" y="1312066"/>
            <a:ext cx="5752476" cy="274637"/>
          </a:xfrm>
        </p:spPr>
        <p:txBody>
          <a:bodyPr>
            <a:noAutofit/>
          </a:bodyPr>
          <a:lstStyle>
            <a:lvl1pPr marL="0" indent="0">
              <a:buNone/>
              <a:defRPr sz="1800"/>
            </a:lvl1pPr>
          </a:lstStyle>
          <a:p>
            <a:pPr lvl="0"/>
            <a:r>
              <a:rPr lang="en-GB" err="1"/>
              <a:t>Einstieg</a:t>
            </a:r>
            <a:r>
              <a:rPr lang="en-GB"/>
              <a:t> </a:t>
            </a:r>
            <a:r>
              <a:rPr lang="en-GB" err="1"/>
              <a:t>Studiengang</a:t>
            </a:r>
            <a:r>
              <a:rPr lang="en-GB"/>
              <a:t> </a:t>
            </a:r>
          </a:p>
        </p:txBody>
      </p:sp>
      <p:sp>
        <p:nvSpPr>
          <p:cNvPr id="24" name="Bildplatzhalter 23">
            <a:extLst>
              <a:ext uri="{FF2B5EF4-FFF2-40B4-BE49-F238E27FC236}">
                <a16:creationId xmlns:a16="http://schemas.microsoft.com/office/drawing/2014/main" id="{52B664F1-D5A0-0E52-16F0-856399BC95B6}"/>
              </a:ext>
            </a:extLst>
          </p:cNvPr>
          <p:cNvSpPr>
            <a:spLocks noGrp="1"/>
          </p:cNvSpPr>
          <p:nvPr>
            <p:ph type="pic" sz="quarter" idx="15"/>
          </p:nvPr>
        </p:nvSpPr>
        <p:spPr>
          <a:xfrm>
            <a:off x="8560511" y="2071646"/>
            <a:ext cx="3631489" cy="3420984"/>
          </a:xfrm>
          <a:custGeom>
            <a:avLst/>
            <a:gdLst>
              <a:gd name="connsiteX0" fmla="*/ 1531900 w 3065369"/>
              <a:gd name="connsiteY0" fmla="*/ 0 h 3420984"/>
              <a:gd name="connsiteX1" fmla="*/ 1723175 w 3065369"/>
              <a:gd name="connsiteY1" fmla="*/ 51454 h 3420984"/>
              <a:gd name="connsiteX2" fmla="*/ 2873653 w 3065369"/>
              <a:gd name="connsiteY2" fmla="*/ 715682 h 3420984"/>
              <a:gd name="connsiteX3" fmla="*/ 3065369 w 3065369"/>
              <a:gd name="connsiteY3" fmla="*/ 1046968 h 3420984"/>
              <a:gd name="connsiteX4" fmla="*/ 3064500 w 3065369"/>
              <a:gd name="connsiteY4" fmla="*/ 2375160 h 3420984"/>
              <a:gd name="connsiteX5" fmla="*/ 2873457 w 3065369"/>
              <a:gd name="connsiteY5" fmla="*/ 2706058 h 3420984"/>
              <a:gd name="connsiteX6" fmla="*/ 1723318 w 3065369"/>
              <a:gd name="connsiteY6" fmla="*/ 3369697 h 3420984"/>
              <a:gd name="connsiteX7" fmla="*/ 1341325 w 3065369"/>
              <a:gd name="connsiteY7" fmla="*/ 3369752 h 3420984"/>
              <a:gd name="connsiteX8" fmla="*/ 192378 w 3065369"/>
              <a:gd name="connsiteY8" fmla="*/ 2706407 h 3420984"/>
              <a:gd name="connsiteX9" fmla="*/ 1430 w 3065369"/>
              <a:gd name="connsiteY9" fmla="*/ 2375565 h 3420984"/>
              <a:gd name="connsiteX10" fmla="*/ 1089 w 3065369"/>
              <a:gd name="connsiteY10" fmla="*/ 1047696 h 3420984"/>
              <a:gd name="connsiteX11" fmla="*/ 0 w 3065369"/>
              <a:gd name="connsiteY11" fmla="*/ 1046046 h 3420984"/>
              <a:gd name="connsiteX12" fmla="*/ 191044 w 3065369"/>
              <a:gd name="connsiteY12" fmla="*/ 715148 h 3420984"/>
              <a:gd name="connsiteX13" fmla="*/ 1340416 w 3065369"/>
              <a:gd name="connsiteY13" fmla="*/ 51066 h 3420984"/>
              <a:gd name="connsiteX14" fmla="*/ 1531900 w 3065369"/>
              <a:gd name="connsiteY14" fmla="*/ 0 h 342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5369" h="3420984">
                <a:moveTo>
                  <a:pt x="1531900" y="0"/>
                </a:moveTo>
                <a:cubicBezTo>
                  <a:pt x="1597874" y="47"/>
                  <a:pt x="1663813" y="17181"/>
                  <a:pt x="1723175" y="51454"/>
                </a:cubicBezTo>
                <a:lnTo>
                  <a:pt x="2873653" y="715682"/>
                </a:lnTo>
                <a:cubicBezTo>
                  <a:pt x="2992378" y="784228"/>
                  <a:pt x="3065648" y="910276"/>
                  <a:pt x="3065369" y="1046968"/>
                </a:cubicBezTo>
                <a:lnTo>
                  <a:pt x="3064500" y="2375160"/>
                </a:lnTo>
                <a:cubicBezTo>
                  <a:pt x="3064221" y="2511851"/>
                  <a:pt x="2991695" y="2637470"/>
                  <a:pt x="2873457" y="2706058"/>
                </a:cubicBezTo>
                <a:lnTo>
                  <a:pt x="1723318" y="3369697"/>
                </a:lnTo>
                <a:cubicBezTo>
                  <a:pt x="1605081" y="3438286"/>
                  <a:pt x="1459285" y="3437856"/>
                  <a:pt x="1341325" y="3369752"/>
                </a:cubicBezTo>
                <a:lnTo>
                  <a:pt x="192378" y="2706407"/>
                </a:lnTo>
                <a:cubicBezTo>
                  <a:pt x="74421" y="2638304"/>
                  <a:pt x="1150" y="2512256"/>
                  <a:pt x="1430" y="2375565"/>
                </a:cubicBezTo>
                <a:lnTo>
                  <a:pt x="1089" y="1047696"/>
                </a:lnTo>
                <a:lnTo>
                  <a:pt x="0" y="1046046"/>
                </a:lnTo>
                <a:cubicBezTo>
                  <a:pt x="-163" y="910120"/>
                  <a:pt x="72805" y="783736"/>
                  <a:pt x="191044" y="715148"/>
                </a:cubicBezTo>
                <a:lnTo>
                  <a:pt x="1340416" y="51066"/>
                </a:lnTo>
                <a:cubicBezTo>
                  <a:pt x="1399918" y="16993"/>
                  <a:pt x="1465926" y="-47"/>
                  <a:pt x="1531900" y="0"/>
                </a:cubicBezTo>
                <a:close/>
              </a:path>
            </a:pathLst>
          </a:custGeom>
          <a:blipFill>
            <a:blip r:embed="rId3"/>
            <a:stretch>
              <a:fillRect/>
            </a:stretch>
          </a:blipFill>
          <a:ln>
            <a:noFill/>
          </a:ln>
        </p:spPr>
        <p:txBody>
          <a:bodyPr wrap="square" anchor="ctr">
            <a:noAutofit/>
          </a:bodyPr>
          <a:lstStyle>
            <a:lvl1pPr marL="0" indent="0" algn="ctr">
              <a:buNone/>
              <a:defRPr/>
            </a:lvl1pPr>
          </a:lstStyle>
          <a:p>
            <a:endParaRPr lang="en-GB"/>
          </a:p>
        </p:txBody>
      </p:sp>
      <p:grpSp>
        <p:nvGrpSpPr>
          <p:cNvPr id="26" name="Gruppieren 25">
            <a:extLst>
              <a:ext uri="{FF2B5EF4-FFF2-40B4-BE49-F238E27FC236}">
                <a16:creationId xmlns:a16="http://schemas.microsoft.com/office/drawing/2014/main" id="{697B9A69-6F9E-AAF1-6B44-A3A6DFDCE64B}"/>
              </a:ext>
            </a:extLst>
          </p:cNvPr>
          <p:cNvGrpSpPr/>
          <p:nvPr userDrawn="1"/>
        </p:nvGrpSpPr>
        <p:grpSpPr>
          <a:xfrm>
            <a:off x="4477482" y="3427092"/>
            <a:ext cx="859362" cy="769927"/>
            <a:chOff x="1292153" y="3541069"/>
            <a:chExt cx="1033316" cy="925777"/>
          </a:xfrm>
          <a:solidFill>
            <a:srgbClr val="9933FF"/>
          </a:solidFill>
          <a:effectLst/>
        </p:grpSpPr>
        <p:sp>
          <p:nvSpPr>
            <p:cNvPr id="27" name="Grafik 7">
              <a:extLst>
                <a:ext uri="{FF2B5EF4-FFF2-40B4-BE49-F238E27FC236}">
                  <a16:creationId xmlns:a16="http://schemas.microsoft.com/office/drawing/2014/main" id="{DA96631A-1C82-FED0-FC48-295B19D6BC69}"/>
                </a:ext>
              </a:extLst>
            </p:cNvPr>
            <p:cNvSpPr/>
            <p:nvPr/>
          </p:nvSpPr>
          <p:spPr>
            <a:xfrm rot="14400000" flipH="1">
              <a:off x="1345922" y="3487300"/>
              <a:ext cx="925777" cy="1033316"/>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grpFill/>
            <a:ln w="197769" cap="flat">
              <a:noFill/>
              <a:prstDash val="solid"/>
              <a:miter/>
            </a:ln>
          </p:spPr>
          <p:txBody>
            <a:bodyPr rtlCol="0" anchor="ctr"/>
            <a:lstStyle/>
            <a:p>
              <a:endParaRPr lang="en-GB"/>
            </a:p>
          </p:txBody>
        </p:sp>
        <p:grpSp>
          <p:nvGrpSpPr>
            <p:cNvPr id="28" name="Gruppieren 27">
              <a:extLst>
                <a:ext uri="{FF2B5EF4-FFF2-40B4-BE49-F238E27FC236}">
                  <a16:creationId xmlns:a16="http://schemas.microsoft.com/office/drawing/2014/main" id="{C43E7F02-F260-FF91-510E-D66FAE158D9C}"/>
                </a:ext>
              </a:extLst>
            </p:cNvPr>
            <p:cNvGrpSpPr/>
            <p:nvPr/>
          </p:nvGrpSpPr>
          <p:grpSpPr>
            <a:xfrm>
              <a:off x="1601030" y="3750003"/>
              <a:ext cx="415562" cy="507909"/>
              <a:chOff x="1678391" y="3785016"/>
              <a:chExt cx="519516" cy="634964"/>
            </a:xfrm>
            <a:grpFill/>
          </p:grpSpPr>
          <p:sp>
            <p:nvSpPr>
              <p:cNvPr id="29" name="Freihandform: Form 28">
                <a:extLst>
                  <a:ext uri="{FF2B5EF4-FFF2-40B4-BE49-F238E27FC236}">
                    <a16:creationId xmlns:a16="http://schemas.microsoft.com/office/drawing/2014/main" id="{C679A720-3A24-7EAA-3C02-92EB97608A27}"/>
                  </a:ext>
                </a:extLst>
              </p:cNvPr>
              <p:cNvSpPr/>
              <p:nvPr/>
            </p:nvSpPr>
            <p:spPr>
              <a:xfrm>
                <a:off x="1678391" y="3785016"/>
                <a:ext cx="519516" cy="634964"/>
              </a:xfrm>
              <a:custGeom>
                <a:avLst/>
                <a:gdLst>
                  <a:gd name="connsiteX0" fmla="*/ 519516 w 519516"/>
                  <a:gd name="connsiteY0" fmla="*/ 259758 h 634964"/>
                  <a:gd name="connsiteX1" fmla="*/ 259758 w 519516"/>
                  <a:gd name="connsiteY1" fmla="*/ 634964 h 634964"/>
                  <a:gd name="connsiteX2" fmla="*/ 0 w 519516"/>
                  <a:gd name="connsiteY2" fmla="*/ 259758 h 634964"/>
                  <a:gd name="connsiteX3" fmla="*/ 259758 w 519516"/>
                  <a:gd name="connsiteY3" fmla="*/ 0 h 634964"/>
                  <a:gd name="connsiteX4" fmla="*/ 519516 w 519516"/>
                  <a:gd name="connsiteY4" fmla="*/ 259758 h 634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16" h="634964">
                    <a:moveTo>
                      <a:pt x="519516" y="259758"/>
                    </a:moveTo>
                    <a:cubicBezTo>
                      <a:pt x="519516" y="461792"/>
                      <a:pt x="259758" y="634964"/>
                      <a:pt x="259758" y="634964"/>
                    </a:cubicBezTo>
                    <a:cubicBezTo>
                      <a:pt x="259758" y="634964"/>
                      <a:pt x="0" y="461792"/>
                      <a:pt x="0" y="259758"/>
                    </a:cubicBezTo>
                    <a:cubicBezTo>
                      <a:pt x="0" y="116314"/>
                      <a:pt x="116314" y="0"/>
                      <a:pt x="259758" y="0"/>
                    </a:cubicBezTo>
                    <a:cubicBezTo>
                      <a:pt x="403202" y="0"/>
                      <a:pt x="519516" y="116314"/>
                      <a:pt x="519516" y="259758"/>
                    </a:cubicBezTo>
                    <a:close/>
                  </a:path>
                </a:pathLst>
              </a:custGeom>
              <a:grpFill/>
              <a:ln w="38100" cap="flat">
                <a:solidFill>
                  <a:schemeClr val="bg1"/>
                </a:solidFill>
                <a:prstDash val="solid"/>
                <a:miter/>
              </a:ln>
            </p:spPr>
            <p:txBody>
              <a:bodyPr rtlCol="0" anchor="ctr"/>
              <a:lstStyle/>
              <a:p>
                <a:endParaRPr lang="en-GB"/>
              </a:p>
            </p:txBody>
          </p:sp>
          <p:sp>
            <p:nvSpPr>
              <p:cNvPr id="30" name="Freihandform: Form 29">
                <a:extLst>
                  <a:ext uri="{FF2B5EF4-FFF2-40B4-BE49-F238E27FC236}">
                    <a16:creationId xmlns:a16="http://schemas.microsoft.com/office/drawing/2014/main" id="{6A6BBE1D-78B5-6AF8-8032-43A53E6DC66E}"/>
                  </a:ext>
                </a:extLst>
              </p:cNvPr>
              <p:cNvSpPr/>
              <p:nvPr/>
            </p:nvSpPr>
            <p:spPr>
              <a:xfrm>
                <a:off x="1851563" y="3958188"/>
                <a:ext cx="173172" cy="173172"/>
              </a:xfrm>
              <a:custGeom>
                <a:avLst/>
                <a:gdLst>
                  <a:gd name="connsiteX0" fmla="*/ 173172 w 173172"/>
                  <a:gd name="connsiteY0" fmla="*/ 86586 h 173172"/>
                  <a:gd name="connsiteX1" fmla="*/ 86586 w 173172"/>
                  <a:gd name="connsiteY1" fmla="*/ 173172 h 173172"/>
                  <a:gd name="connsiteX2" fmla="*/ 0 w 173172"/>
                  <a:gd name="connsiteY2" fmla="*/ 86586 h 173172"/>
                  <a:gd name="connsiteX3" fmla="*/ 86586 w 173172"/>
                  <a:gd name="connsiteY3" fmla="*/ 0 h 173172"/>
                  <a:gd name="connsiteX4" fmla="*/ 173172 w 173172"/>
                  <a:gd name="connsiteY4" fmla="*/ 86586 h 173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72" h="173172">
                    <a:moveTo>
                      <a:pt x="173172" y="86586"/>
                    </a:moveTo>
                    <a:cubicBezTo>
                      <a:pt x="173172" y="134406"/>
                      <a:pt x="134406" y="173172"/>
                      <a:pt x="86586" y="173172"/>
                    </a:cubicBezTo>
                    <a:cubicBezTo>
                      <a:pt x="38766" y="173172"/>
                      <a:pt x="0" y="134406"/>
                      <a:pt x="0" y="86586"/>
                    </a:cubicBezTo>
                    <a:cubicBezTo>
                      <a:pt x="0" y="38766"/>
                      <a:pt x="38766" y="0"/>
                      <a:pt x="86586" y="0"/>
                    </a:cubicBezTo>
                    <a:cubicBezTo>
                      <a:pt x="134406" y="0"/>
                      <a:pt x="173172" y="38766"/>
                      <a:pt x="173172" y="86586"/>
                    </a:cubicBezTo>
                    <a:close/>
                  </a:path>
                </a:pathLst>
              </a:custGeom>
              <a:grpFill/>
              <a:ln w="38100" cap="flat">
                <a:solidFill>
                  <a:schemeClr val="bg1"/>
                </a:solidFill>
                <a:prstDash val="solid"/>
                <a:miter/>
              </a:ln>
            </p:spPr>
            <p:txBody>
              <a:bodyPr rtlCol="0" anchor="ctr"/>
              <a:lstStyle/>
              <a:p>
                <a:endParaRPr lang="en-GB"/>
              </a:p>
            </p:txBody>
          </p:sp>
        </p:grpSp>
      </p:grpSp>
      <p:grpSp>
        <p:nvGrpSpPr>
          <p:cNvPr id="32" name="Gruppieren 31">
            <a:extLst>
              <a:ext uri="{FF2B5EF4-FFF2-40B4-BE49-F238E27FC236}">
                <a16:creationId xmlns:a16="http://schemas.microsoft.com/office/drawing/2014/main" id="{716C936E-D9FC-7BE1-CE97-E6B3EB34A287}"/>
              </a:ext>
            </a:extLst>
          </p:cNvPr>
          <p:cNvGrpSpPr/>
          <p:nvPr userDrawn="1"/>
        </p:nvGrpSpPr>
        <p:grpSpPr>
          <a:xfrm>
            <a:off x="421757" y="3432371"/>
            <a:ext cx="859362" cy="769927"/>
            <a:chOff x="435743" y="3767817"/>
            <a:chExt cx="859362" cy="769927"/>
          </a:xfrm>
        </p:grpSpPr>
        <p:sp>
          <p:nvSpPr>
            <p:cNvPr id="33" name="Grafik 7">
              <a:extLst>
                <a:ext uri="{FF2B5EF4-FFF2-40B4-BE49-F238E27FC236}">
                  <a16:creationId xmlns:a16="http://schemas.microsoft.com/office/drawing/2014/main" id="{752C6AE6-4098-B697-B865-89D0EAF1A9CE}"/>
                </a:ext>
              </a:extLst>
            </p:cNvPr>
            <p:cNvSpPr/>
            <p:nvPr/>
          </p:nvSpPr>
          <p:spPr>
            <a:xfrm rot="14400000" flipH="1">
              <a:off x="480460" y="3723100"/>
              <a:ext cx="769927" cy="859362"/>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solidFill>
            <a:ln w="197769" cap="flat">
              <a:noFill/>
              <a:prstDash val="solid"/>
              <a:miter/>
            </a:ln>
          </p:spPr>
          <p:txBody>
            <a:bodyPr rtlCol="0" anchor="ctr"/>
            <a:lstStyle/>
            <a:p>
              <a:endParaRPr lang="en-GB"/>
            </a:p>
          </p:txBody>
        </p:sp>
        <p:grpSp>
          <p:nvGrpSpPr>
            <p:cNvPr id="34" name="Gruppieren 33">
              <a:extLst>
                <a:ext uri="{FF2B5EF4-FFF2-40B4-BE49-F238E27FC236}">
                  <a16:creationId xmlns:a16="http://schemas.microsoft.com/office/drawing/2014/main" id="{80170160-6B7A-023E-452B-DC35DF41C9E4}"/>
                </a:ext>
              </a:extLst>
            </p:cNvPr>
            <p:cNvGrpSpPr/>
            <p:nvPr/>
          </p:nvGrpSpPr>
          <p:grpSpPr>
            <a:xfrm>
              <a:off x="665111" y="3952602"/>
              <a:ext cx="400624" cy="400357"/>
              <a:chOff x="1637919" y="5334472"/>
              <a:chExt cx="602222" cy="601821"/>
            </a:xfrm>
            <a:solidFill>
              <a:srgbClr val="9933FF"/>
            </a:solidFill>
          </p:grpSpPr>
          <p:sp>
            <p:nvSpPr>
              <p:cNvPr id="35" name="Freihandform: Form 34">
                <a:extLst>
                  <a:ext uri="{FF2B5EF4-FFF2-40B4-BE49-F238E27FC236}">
                    <a16:creationId xmlns:a16="http://schemas.microsoft.com/office/drawing/2014/main" id="{52874D30-5B7B-6DA1-C804-7E7A102F80C6}"/>
                  </a:ext>
                </a:extLst>
              </p:cNvPr>
              <p:cNvSpPr/>
              <p:nvPr/>
            </p:nvSpPr>
            <p:spPr>
              <a:xfrm>
                <a:off x="1637919" y="5334472"/>
                <a:ext cx="602222" cy="601821"/>
              </a:xfrm>
              <a:custGeom>
                <a:avLst/>
                <a:gdLst>
                  <a:gd name="connsiteX0" fmla="*/ 301111 w 602222"/>
                  <a:gd name="connsiteY0" fmla="*/ 18 h 601821"/>
                  <a:gd name="connsiteX1" fmla="*/ 602222 w 602222"/>
                  <a:gd name="connsiteY1" fmla="*/ 300431 h 601821"/>
                  <a:gd name="connsiteX2" fmla="*/ 300553 w 602222"/>
                  <a:gd name="connsiteY2" fmla="*/ 601821 h 601821"/>
                  <a:gd name="connsiteX3" fmla="*/ 0 w 602222"/>
                  <a:gd name="connsiteY3" fmla="*/ 300431 h 601821"/>
                  <a:gd name="connsiteX4" fmla="*/ 301111 w 602222"/>
                  <a:gd name="connsiteY4" fmla="*/ 18 h 601821"/>
                  <a:gd name="connsiteX5" fmla="*/ 562437 w 602222"/>
                  <a:gd name="connsiteY5" fmla="*/ 301269 h 601821"/>
                  <a:gd name="connsiteX6" fmla="*/ 301809 w 602222"/>
                  <a:gd name="connsiteY6" fmla="*/ 39943 h 601821"/>
                  <a:gd name="connsiteX7" fmla="*/ 40204 w 602222"/>
                  <a:gd name="connsiteY7" fmla="*/ 299593 h 601821"/>
                  <a:gd name="connsiteX8" fmla="*/ 300693 w 602222"/>
                  <a:gd name="connsiteY8" fmla="*/ 561478 h 601821"/>
                  <a:gd name="connsiteX9" fmla="*/ 562298 w 602222"/>
                  <a:gd name="connsiteY9" fmla="*/ 301269 h 60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2222" h="601821">
                    <a:moveTo>
                      <a:pt x="301111" y="18"/>
                    </a:moveTo>
                    <a:cubicBezTo>
                      <a:pt x="465836" y="-1797"/>
                      <a:pt x="602083" y="135846"/>
                      <a:pt x="602222" y="300431"/>
                    </a:cubicBezTo>
                    <a:cubicBezTo>
                      <a:pt x="602362" y="465435"/>
                      <a:pt x="465696" y="602101"/>
                      <a:pt x="300553" y="601821"/>
                    </a:cubicBezTo>
                    <a:cubicBezTo>
                      <a:pt x="135968" y="601542"/>
                      <a:pt x="-139" y="465156"/>
                      <a:pt x="0" y="300431"/>
                    </a:cubicBezTo>
                    <a:cubicBezTo>
                      <a:pt x="140" y="135846"/>
                      <a:pt x="136387" y="-1797"/>
                      <a:pt x="301111" y="18"/>
                    </a:cubicBezTo>
                    <a:close/>
                    <a:moveTo>
                      <a:pt x="562437" y="301269"/>
                    </a:moveTo>
                    <a:cubicBezTo>
                      <a:pt x="560204" y="157483"/>
                      <a:pt x="450201" y="40780"/>
                      <a:pt x="301809" y="39943"/>
                    </a:cubicBezTo>
                    <a:cubicBezTo>
                      <a:pt x="159001" y="39105"/>
                      <a:pt x="41181" y="150224"/>
                      <a:pt x="40204" y="299593"/>
                    </a:cubicBezTo>
                    <a:cubicBezTo>
                      <a:pt x="39227" y="443658"/>
                      <a:pt x="152021" y="561199"/>
                      <a:pt x="300693" y="561478"/>
                    </a:cubicBezTo>
                    <a:cubicBezTo>
                      <a:pt x="445455" y="561757"/>
                      <a:pt x="559087" y="448544"/>
                      <a:pt x="562298" y="301269"/>
                    </a:cubicBezTo>
                    <a:close/>
                  </a:path>
                </a:pathLst>
              </a:custGeom>
              <a:solidFill>
                <a:schemeClr val="bg1"/>
              </a:solidFill>
              <a:ln w="6350" cap="flat">
                <a:solidFill>
                  <a:schemeClr val="bg1"/>
                </a:solidFill>
                <a:prstDash val="solid"/>
                <a:miter/>
              </a:ln>
            </p:spPr>
            <p:txBody>
              <a:bodyPr rtlCol="0" anchor="ctr"/>
              <a:lstStyle/>
              <a:p>
                <a:endParaRPr lang="en-GB"/>
              </a:p>
            </p:txBody>
          </p:sp>
          <p:sp>
            <p:nvSpPr>
              <p:cNvPr id="36" name="Freihandform: Form 35">
                <a:extLst>
                  <a:ext uri="{FF2B5EF4-FFF2-40B4-BE49-F238E27FC236}">
                    <a16:creationId xmlns:a16="http://schemas.microsoft.com/office/drawing/2014/main" id="{8879EDD1-8C30-F07E-8023-DBBF85CDA53C}"/>
                  </a:ext>
                </a:extLst>
              </p:cNvPr>
              <p:cNvSpPr/>
              <p:nvPr/>
            </p:nvSpPr>
            <p:spPr>
              <a:xfrm>
                <a:off x="1817581" y="5484417"/>
                <a:ext cx="217078" cy="302507"/>
              </a:xfrm>
              <a:custGeom>
                <a:avLst/>
                <a:gdLst>
                  <a:gd name="connsiteX0" fmla="*/ 147415 w 217078"/>
                  <a:gd name="connsiteY0" fmla="*/ 0 h 302507"/>
                  <a:gd name="connsiteX1" fmla="*/ 185525 w 217078"/>
                  <a:gd name="connsiteY1" fmla="*/ 4328 h 302507"/>
                  <a:gd name="connsiteX2" fmla="*/ 213025 w 217078"/>
                  <a:gd name="connsiteY2" fmla="*/ 14379 h 302507"/>
                  <a:gd name="connsiteX3" fmla="*/ 216376 w 217078"/>
                  <a:gd name="connsiteY3" fmla="*/ 24150 h 302507"/>
                  <a:gd name="connsiteX4" fmla="*/ 206045 w 217078"/>
                  <a:gd name="connsiteY4" fmla="*/ 46207 h 302507"/>
                  <a:gd name="connsiteX5" fmla="*/ 196413 w 217078"/>
                  <a:gd name="connsiteY5" fmla="*/ 49697 h 302507"/>
                  <a:gd name="connsiteX6" fmla="*/ 176451 w 217078"/>
                  <a:gd name="connsiteY6" fmla="*/ 42158 h 302507"/>
                  <a:gd name="connsiteX7" fmla="*/ 147415 w 217078"/>
                  <a:gd name="connsiteY7" fmla="*/ 37691 h 302507"/>
                  <a:gd name="connsiteX8" fmla="*/ 121170 w 217078"/>
                  <a:gd name="connsiteY8" fmla="*/ 42158 h 302507"/>
                  <a:gd name="connsiteX9" fmla="*/ 100091 w 217078"/>
                  <a:gd name="connsiteY9" fmla="*/ 55699 h 302507"/>
                  <a:gd name="connsiteX10" fmla="*/ 84596 w 217078"/>
                  <a:gd name="connsiteY10" fmla="*/ 78035 h 302507"/>
                  <a:gd name="connsiteX11" fmla="*/ 76918 w 217078"/>
                  <a:gd name="connsiteY11" fmla="*/ 100091 h 302507"/>
                  <a:gd name="connsiteX12" fmla="*/ 84177 w 217078"/>
                  <a:gd name="connsiteY12" fmla="*/ 109165 h 302507"/>
                  <a:gd name="connsiteX13" fmla="*/ 161235 w 217078"/>
                  <a:gd name="connsiteY13" fmla="*/ 109165 h 302507"/>
                  <a:gd name="connsiteX14" fmla="*/ 168633 w 217078"/>
                  <a:gd name="connsiteY14" fmla="*/ 116564 h 302507"/>
                  <a:gd name="connsiteX15" fmla="*/ 168633 w 217078"/>
                  <a:gd name="connsiteY15" fmla="*/ 131082 h 302507"/>
                  <a:gd name="connsiteX16" fmla="*/ 161235 w 217078"/>
                  <a:gd name="connsiteY16" fmla="*/ 138480 h 302507"/>
                  <a:gd name="connsiteX17" fmla="*/ 72311 w 217078"/>
                  <a:gd name="connsiteY17" fmla="*/ 138480 h 302507"/>
                  <a:gd name="connsiteX18" fmla="*/ 72172 w 217078"/>
                  <a:gd name="connsiteY18" fmla="*/ 145181 h 302507"/>
                  <a:gd name="connsiteX19" fmla="*/ 72032 w 217078"/>
                  <a:gd name="connsiteY19" fmla="*/ 152859 h 302507"/>
                  <a:gd name="connsiteX20" fmla="*/ 72032 w 217078"/>
                  <a:gd name="connsiteY20" fmla="*/ 160676 h 302507"/>
                  <a:gd name="connsiteX21" fmla="*/ 72311 w 217078"/>
                  <a:gd name="connsiteY21" fmla="*/ 168633 h 302507"/>
                  <a:gd name="connsiteX22" fmla="*/ 149369 w 217078"/>
                  <a:gd name="connsiteY22" fmla="*/ 168633 h 302507"/>
                  <a:gd name="connsiteX23" fmla="*/ 156768 w 217078"/>
                  <a:gd name="connsiteY23" fmla="*/ 176032 h 302507"/>
                  <a:gd name="connsiteX24" fmla="*/ 156768 w 217078"/>
                  <a:gd name="connsiteY24" fmla="*/ 190829 h 302507"/>
                  <a:gd name="connsiteX25" fmla="*/ 149369 w 217078"/>
                  <a:gd name="connsiteY25" fmla="*/ 198228 h 302507"/>
                  <a:gd name="connsiteX26" fmla="*/ 84875 w 217078"/>
                  <a:gd name="connsiteY26" fmla="*/ 198228 h 302507"/>
                  <a:gd name="connsiteX27" fmla="*/ 77756 w 217078"/>
                  <a:gd name="connsiteY27" fmla="*/ 207302 h 302507"/>
                  <a:gd name="connsiteX28" fmla="*/ 89482 w 217078"/>
                  <a:gd name="connsiteY28" fmla="*/ 233825 h 302507"/>
                  <a:gd name="connsiteX29" fmla="*/ 114609 w 217078"/>
                  <a:gd name="connsiteY29" fmla="*/ 256161 h 302507"/>
                  <a:gd name="connsiteX30" fmla="*/ 151184 w 217078"/>
                  <a:gd name="connsiteY30" fmla="*/ 263839 h 302507"/>
                  <a:gd name="connsiteX31" fmla="*/ 182174 w 217078"/>
                  <a:gd name="connsiteY31" fmla="*/ 260209 h 302507"/>
                  <a:gd name="connsiteX32" fmla="*/ 200322 w 217078"/>
                  <a:gd name="connsiteY32" fmla="*/ 254905 h 302507"/>
                  <a:gd name="connsiteX33" fmla="*/ 209954 w 217078"/>
                  <a:gd name="connsiteY33" fmla="*/ 261884 h 302507"/>
                  <a:gd name="connsiteX34" fmla="*/ 209954 w 217078"/>
                  <a:gd name="connsiteY34" fmla="*/ 285058 h 302507"/>
                  <a:gd name="connsiteX35" fmla="*/ 205487 w 217078"/>
                  <a:gd name="connsiteY35" fmla="*/ 291898 h 302507"/>
                  <a:gd name="connsiteX36" fmla="*/ 182872 w 217078"/>
                  <a:gd name="connsiteY36" fmla="*/ 299017 h 302507"/>
                  <a:gd name="connsiteX37" fmla="*/ 148531 w 217078"/>
                  <a:gd name="connsiteY37" fmla="*/ 302507 h 302507"/>
                  <a:gd name="connsiteX38" fmla="*/ 91715 w 217078"/>
                  <a:gd name="connsiteY38" fmla="*/ 290223 h 302507"/>
                  <a:gd name="connsiteX39" fmla="*/ 52349 w 217078"/>
                  <a:gd name="connsiteY39" fmla="*/ 254486 h 302507"/>
                  <a:gd name="connsiteX40" fmla="*/ 32526 w 217078"/>
                  <a:gd name="connsiteY40" fmla="*/ 204231 h 302507"/>
                  <a:gd name="connsiteX41" fmla="*/ 25407 w 217078"/>
                  <a:gd name="connsiteY41" fmla="*/ 198368 h 302507"/>
                  <a:gd name="connsiteX42" fmla="*/ 7399 w 217078"/>
                  <a:gd name="connsiteY42" fmla="*/ 198368 h 302507"/>
                  <a:gd name="connsiteX43" fmla="*/ 0 w 217078"/>
                  <a:gd name="connsiteY43" fmla="*/ 190969 h 302507"/>
                  <a:gd name="connsiteX44" fmla="*/ 0 w 217078"/>
                  <a:gd name="connsiteY44" fmla="*/ 176172 h 302507"/>
                  <a:gd name="connsiteX45" fmla="*/ 7399 w 217078"/>
                  <a:gd name="connsiteY45" fmla="*/ 168773 h 302507"/>
                  <a:gd name="connsiteX46" fmla="*/ 27919 w 217078"/>
                  <a:gd name="connsiteY46" fmla="*/ 168773 h 302507"/>
                  <a:gd name="connsiteX47" fmla="*/ 27501 w 217078"/>
                  <a:gd name="connsiteY47" fmla="*/ 161374 h 302507"/>
                  <a:gd name="connsiteX48" fmla="*/ 27361 w 217078"/>
                  <a:gd name="connsiteY48" fmla="*/ 153278 h 302507"/>
                  <a:gd name="connsiteX49" fmla="*/ 27501 w 217078"/>
                  <a:gd name="connsiteY49" fmla="*/ 145181 h 302507"/>
                  <a:gd name="connsiteX50" fmla="*/ 27640 w 217078"/>
                  <a:gd name="connsiteY50" fmla="*/ 138760 h 302507"/>
                  <a:gd name="connsiteX51" fmla="*/ 7399 w 217078"/>
                  <a:gd name="connsiteY51" fmla="*/ 138760 h 302507"/>
                  <a:gd name="connsiteX52" fmla="*/ 0 w 217078"/>
                  <a:gd name="connsiteY52" fmla="*/ 131361 h 302507"/>
                  <a:gd name="connsiteX53" fmla="*/ 0 w 217078"/>
                  <a:gd name="connsiteY53" fmla="*/ 116843 h 302507"/>
                  <a:gd name="connsiteX54" fmla="*/ 7399 w 217078"/>
                  <a:gd name="connsiteY54" fmla="*/ 109444 h 302507"/>
                  <a:gd name="connsiteX55" fmla="*/ 24569 w 217078"/>
                  <a:gd name="connsiteY55" fmla="*/ 109444 h 302507"/>
                  <a:gd name="connsiteX56" fmla="*/ 31689 w 217078"/>
                  <a:gd name="connsiteY56" fmla="*/ 103302 h 302507"/>
                  <a:gd name="connsiteX57" fmla="*/ 51093 w 217078"/>
                  <a:gd name="connsiteY57" fmla="*/ 51232 h 302507"/>
                  <a:gd name="connsiteX58" fmla="*/ 90878 w 217078"/>
                  <a:gd name="connsiteY58" fmla="*/ 13541 h 302507"/>
                  <a:gd name="connsiteX59" fmla="*/ 147554 w 217078"/>
                  <a:gd name="connsiteY59" fmla="*/ 279 h 30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17078" h="302507">
                    <a:moveTo>
                      <a:pt x="147415" y="0"/>
                    </a:moveTo>
                    <a:cubicBezTo>
                      <a:pt x="161095" y="0"/>
                      <a:pt x="173799" y="1396"/>
                      <a:pt x="185525" y="4328"/>
                    </a:cubicBezTo>
                    <a:cubicBezTo>
                      <a:pt x="194878" y="6701"/>
                      <a:pt x="204091" y="10051"/>
                      <a:pt x="213025" y="14379"/>
                    </a:cubicBezTo>
                    <a:cubicBezTo>
                      <a:pt x="216655" y="16193"/>
                      <a:pt x="218051" y="20660"/>
                      <a:pt x="216376" y="24150"/>
                    </a:cubicBezTo>
                    <a:lnTo>
                      <a:pt x="206045" y="46207"/>
                    </a:lnTo>
                    <a:cubicBezTo>
                      <a:pt x="204370" y="49836"/>
                      <a:pt x="200182" y="51372"/>
                      <a:pt x="196413" y="49697"/>
                    </a:cubicBezTo>
                    <a:cubicBezTo>
                      <a:pt x="190131" y="46905"/>
                      <a:pt x="183431" y="44252"/>
                      <a:pt x="176451" y="42158"/>
                    </a:cubicBezTo>
                    <a:cubicBezTo>
                      <a:pt x="167098" y="39227"/>
                      <a:pt x="157326" y="37691"/>
                      <a:pt x="147415" y="37691"/>
                    </a:cubicBezTo>
                    <a:cubicBezTo>
                      <a:pt x="137503" y="37691"/>
                      <a:pt x="129127" y="39227"/>
                      <a:pt x="121170" y="42158"/>
                    </a:cubicBezTo>
                    <a:cubicBezTo>
                      <a:pt x="113213" y="45090"/>
                      <a:pt x="106233" y="49557"/>
                      <a:pt x="100091" y="55699"/>
                    </a:cubicBezTo>
                    <a:cubicBezTo>
                      <a:pt x="93949" y="61842"/>
                      <a:pt x="88784" y="69240"/>
                      <a:pt x="84596" y="78035"/>
                    </a:cubicBezTo>
                    <a:cubicBezTo>
                      <a:pt x="81525" y="84596"/>
                      <a:pt x="78872" y="91855"/>
                      <a:pt x="76918" y="100091"/>
                    </a:cubicBezTo>
                    <a:cubicBezTo>
                      <a:pt x="75801" y="104698"/>
                      <a:pt x="79431" y="109165"/>
                      <a:pt x="84177" y="109165"/>
                    </a:cubicBezTo>
                    <a:lnTo>
                      <a:pt x="161235" y="109165"/>
                    </a:lnTo>
                    <a:cubicBezTo>
                      <a:pt x="165283" y="109165"/>
                      <a:pt x="168633" y="112515"/>
                      <a:pt x="168633" y="116564"/>
                    </a:cubicBezTo>
                    <a:lnTo>
                      <a:pt x="168633" y="131082"/>
                    </a:lnTo>
                    <a:cubicBezTo>
                      <a:pt x="168633" y="135130"/>
                      <a:pt x="165283" y="138480"/>
                      <a:pt x="161235" y="138480"/>
                    </a:cubicBezTo>
                    <a:lnTo>
                      <a:pt x="72311" y="138480"/>
                    </a:lnTo>
                    <a:cubicBezTo>
                      <a:pt x="72311" y="140435"/>
                      <a:pt x="72311" y="142668"/>
                      <a:pt x="72172" y="145181"/>
                    </a:cubicBezTo>
                    <a:cubicBezTo>
                      <a:pt x="72032" y="147694"/>
                      <a:pt x="72032" y="150207"/>
                      <a:pt x="72032" y="152859"/>
                    </a:cubicBezTo>
                    <a:cubicBezTo>
                      <a:pt x="72032" y="155511"/>
                      <a:pt x="72032" y="158024"/>
                      <a:pt x="72032" y="160676"/>
                    </a:cubicBezTo>
                    <a:cubicBezTo>
                      <a:pt x="72032" y="163329"/>
                      <a:pt x="72172" y="165981"/>
                      <a:pt x="72311" y="168633"/>
                    </a:cubicBezTo>
                    <a:lnTo>
                      <a:pt x="149369" y="168633"/>
                    </a:lnTo>
                    <a:cubicBezTo>
                      <a:pt x="153417" y="168633"/>
                      <a:pt x="156768" y="171984"/>
                      <a:pt x="156768" y="176032"/>
                    </a:cubicBezTo>
                    <a:lnTo>
                      <a:pt x="156768" y="190829"/>
                    </a:lnTo>
                    <a:cubicBezTo>
                      <a:pt x="156768" y="194878"/>
                      <a:pt x="153417" y="198228"/>
                      <a:pt x="149369" y="198228"/>
                    </a:cubicBezTo>
                    <a:lnTo>
                      <a:pt x="84875" y="198228"/>
                    </a:lnTo>
                    <a:cubicBezTo>
                      <a:pt x="80129" y="198228"/>
                      <a:pt x="76499" y="202695"/>
                      <a:pt x="77756" y="207302"/>
                    </a:cubicBezTo>
                    <a:cubicBezTo>
                      <a:pt x="80548" y="217353"/>
                      <a:pt x="84456" y="226287"/>
                      <a:pt x="89482" y="233825"/>
                    </a:cubicBezTo>
                    <a:cubicBezTo>
                      <a:pt x="95903" y="243597"/>
                      <a:pt x="104279" y="251135"/>
                      <a:pt x="114609" y="256161"/>
                    </a:cubicBezTo>
                    <a:cubicBezTo>
                      <a:pt x="124940" y="261186"/>
                      <a:pt x="137084" y="263839"/>
                      <a:pt x="151184" y="263839"/>
                    </a:cubicBezTo>
                    <a:cubicBezTo>
                      <a:pt x="161793" y="263839"/>
                      <a:pt x="172123" y="262582"/>
                      <a:pt x="182174" y="260209"/>
                    </a:cubicBezTo>
                    <a:cubicBezTo>
                      <a:pt x="188456" y="258674"/>
                      <a:pt x="194599" y="256859"/>
                      <a:pt x="200322" y="254905"/>
                    </a:cubicBezTo>
                    <a:cubicBezTo>
                      <a:pt x="205068" y="253229"/>
                      <a:pt x="209954" y="256859"/>
                      <a:pt x="209954" y="261884"/>
                    </a:cubicBezTo>
                    <a:lnTo>
                      <a:pt x="209954" y="285058"/>
                    </a:lnTo>
                    <a:cubicBezTo>
                      <a:pt x="209954" y="287989"/>
                      <a:pt x="208279" y="290781"/>
                      <a:pt x="205487" y="291898"/>
                    </a:cubicBezTo>
                    <a:cubicBezTo>
                      <a:pt x="198647" y="294829"/>
                      <a:pt x="190969" y="297202"/>
                      <a:pt x="182872" y="299017"/>
                    </a:cubicBezTo>
                    <a:cubicBezTo>
                      <a:pt x="172821" y="301251"/>
                      <a:pt x="161374" y="302507"/>
                      <a:pt x="148531" y="302507"/>
                    </a:cubicBezTo>
                    <a:cubicBezTo>
                      <a:pt x="126754" y="302507"/>
                      <a:pt x="107769" y="298459"/>
                      <a:pt x="91715" y="290223"/>
                    </a:cubicBezTo>
                    <a:cubicBezTo>
                      <a:pt x="75662" y="281986"/>
                      <a:pt x="62540" y="270121"/>
                      <a:pt x="52349" y="254486"/>
                    </a:cubicBezTo>
                    <a:cubicBezTo>
                      <a:pt x="43136" y="240386"/>
                      <a:pt x="36574" y="223495"/>
                      <a:pt x="32526" y="204231"/>
                    </a:cubicBezTo>
                    <a:cubicBezTo>
                      <a:pt x="31828" y="200880"/>
                      <a:pt x="28897" y="198368"/>
                      <a:pt x="25407" y="198368"/>
                    </a:cubicBezTo>
                    <a:lnTo>
                      <a:pt x="7399" y="198368"/>
                    </a:lnTo>
                    <a:cubicBezTo>
                      <a:pt x="3350" y="198368"/>
                      <a:pt x="0" y="195017"/>
                      <a:pt x="0" y="190969"/>
                    </a:cubicBezTo>
                    <a:lnTo>
                      <a:pt x="0" y="176172"/>
                    </a:lnTo>
                    <a:cubicBezTo>
                      <a:pt x="0" y="172123"/>
                      <a:pt x="3350" y="168773"/>
                      <a:pt x="7399" y="168773"/>
                    </a:cubicBezTo>
                    <a:lnTo>
                      <a:pt x="27919" y="168773"/>
                    </a:lnTo>
                    <a:cubicBezTo>
                      <a:pt x="27919" y="166260"/>
                      <a:pt x="27640" y="163748"/>
                      <a:pt x="27501" y="161374"/>
                    </a:cubicBezTo>
                    <a:cubicBezTo>
                      <a:pt x="27361" y="159001"/>
                      <a:pt x="27361" y="156209"/>
                      <a:pt x="27361" y="153278"/>
                    </a:cubicBezTo>
                    <a:cubicBezTo>
                      <a:pt x="27361" y="150625"/>
                      <a:pt x="27361" y="147973"/>
                      <a:pt x="27501" y="145181"/>
                    </a:cubicBezTo>
                    <a:cubicBezTo>
                      <a:pt x="27640" y="142389"/>
                      <a:pt x="27640" y="140295"/>
                      <a:pt x="27640" y="138760"/>
                    </a:cubicBezTo>
                    <a:lnTo>
                      <a:pt x="7399" y="138760"/>
                    </a:lnTo>
                    <a:cubicBezTo>
                      <a:pt x="3350" y="138760"/>
                      <a:pt x="0" y="135409"/>
                      <a:pt x="0" y="131361"/>
                    </a:cubicBezTo>
                    <a:lnTo>
                      <a:pt x="0" y="116843"/>
                    </a:lnTo>
                    <a:cubicBezTo>
                      <a:pt x="0" y="112795"/>
                      <a:pt x="3350" y="109444"/>
                      <a:pt x="7399" y="109444"/>
                    </a:cubicBezTo>
                    <a:lnTo>
                      <a:pt x="24569" y="109444"/>
                    </a:lnTo>
                    <a:cubicBezTo>
                      <a:pt x="28059" y="109444"/>
                      <a:pt x="30991" y="106792"/>
                      <a:pt x="31689" y="103302"/>
                    </a:cubicBezTo>
                    <a:cubicBezTo>
                      <a:pt x="35318" y="83479"/>
                      <a:pt x="41740" y="66029"/>
                      <a:pt x="51093" y="51232"/>
                    </a:cubicBezTo>
                    <a:cubicBezTo>
                      <a:pt x="61283" y="34899"/>
                      <a:pt x="74545" y="22336"/>
                      <a:pt x="90878" y="13541"/>
                    </a:cubicBezTo>
                    <a:cubicBezTo>
                      <a:pt x="107211" y="4746"/>
                      <a:pt x="126056" y="279"/>
                      <a:pt x="147554" y="279"/>
                    </a:cubicBezTo>
                    <a:close/>
                  </a:path>
                </a:pathLst>
              </a:custGeom>
              <a:solidFill>
                <a:schemeClr val="bg1"/>
              </a:solidFill>
              <a:ln w="6350" cap="flat">
                <a:solidFill>
                  <a:schemeClr val="bg1"/>
                </a:solidFill>
                <a:prstDash val="solid"/>
                <a:miter/>
              </a:ln>
            </p:spPr>
            <p:txBody>
              <a:bodyPr rtlCol="0" anchor="ctr"/>
              <a:lstStyle/>
              <a:p>
                <a:endParaRPr lang="en-GB"/>
              </a:p>
            </p:txBody>
          </p:sp>
        </p:grpSp>
      </p:grpSp>
      <p:grpSp>
        <p:nvGrpSpPr>
          <p:cNvPr id="38" name="Gruppieren 37">
            <a:extLst>
              <a:ext uri="{FF2B5EF4-FFF2-40B4-BE49-F238E27FC236}">
                <a16:creationId xmlns:a16="http://schemas.microsoft.com/office/drawing/2014/main" id="{C44E4CF5-1BC1-8BB8-F677-AF2E4D91B345}"/>
              </a:ext>
            </a:extLst>
          </p:cNvPr>
          <p:cNvGrpSpPr/>
          <p:nvPr userDrawn="1"/>
        </p:nvGrpSpPr>
        <p:grpSpPr>
          <a:xfrm>
            <a:off x="4468407" y="2147106"/>
            <a:ext cx="859362" cy="769927"/>
            <a:chOff x="1292153" y="2026214"/>
            <a:chExt cx="1033316" cy="925777"/>
          </a:xfrm>
          <a:solidFill>
            <a:srgbClr val="9933FF"/>
          </a:solidFill>
          <a:effectLst/>
        </p:grpSpPr>
        <p:sp>
          <p:nvSpPr>
            <p:cNvPr id="39" name="Grafik 7">
              <a:extLst>
                <a:ext uri="{FF2B5EF4-FFF2-40B4-BE49-F238E27FC236}">
                  <a16:creationId xmlns:a16="http://schemas.microsoft.com/office/drawing/2014/main" id="{3320A7C2-7EE1-B0F1-7A5D-0A8BF4BB90C3}"/>
                </a:ext>
              </a:extLst>
            </p:cNvPr>
            <p:cNvSpPr/>
            <p:nvPr/>
          </p:nvSpPr>
          <p:spPr>
            <a:xfrm rot="14400000" flipH="1">
              <a:off x="1345922" y="1972445"/>
              <a:ext cx="925777" cy="1033316"/>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grpFill/>
            <a:ln w="197769" cap="flat">
              <a:noFill/>
              <a:prstDash val="solid"/>
              <a:miter/>
            </a:ln>
          </p:spPr>
          <p:txBody>
            <a:bodyPr rtlCol="0" anchor="ctr"/>
            <a:lstStyle/>
            <a:p>
              <a:endParaRPr lang="en-GB"/>
            </a:p>
          </p:txBody>
        </p:sp>
        <p:grpSp>
          <p:nvGrpSpPr>
            <p:cNvPr id="40" name="Gruppieren 39">
              <a:extLst>
                <a:ext uri="{FF2B5EF4-FFF2-40B4-BE49-F238E27FC236}">
                  <a16:creationId xmlns:a16="http://schemas.microsoft.com/office/drawing/2014/main" id="{FE6F1ED6-AD04-B464-5F82-BA49D672ABF8}"/>
                </a:ext>
              </a:extLst>
            </p:cNvPr>
            <p:cNvGrpSpPr/>
            <p:nvPr/>
          </p:nvGrpSpPr>
          <p:grpSpPr>
            <a:xfrm>
              <a:off x="1568733" y="2249024"/>
              <a:ext cx="480156" cy="480156"/>
              <a:chOff x="1638015" y="2304857"/>
              <a:chExt cx="600268" cy="600268"/>
            </a:xfrm>
            <a:grpFill/>
          </p:grpSpPr>
          <p:sp>
            <p:nvSpPr>
              <p:cNvPr id="41" name="Freihandform: Form 40">
                <a:extLst>
                  <a:ext uri="{FF2B5EF4-FFF2-40B4-BE49-F238E27FC236}">
                    <a16:creationId xmlns:a16="http://schemas.microsoft.com/office/drawing/2014/main" id="{595565C4-7022-49CE-7D63-E3B559602BF6}"/>
                  </a:ext>
                </a:extLst>
              </p:cNvPr>
              <p:cNvSpPr/>
              <p:nvPr/>
            </p:nvSpPr>
            <p:spPr>
              <a:xfrm>
                <a:off x="1638015" y="2304857"/>
                <a:ext cx="600268" cy="600268"/>
              </a:xfrm>
              <a:custGeom>
                <a:avLst/>
                <a:gdLst>
                  <a:gd name="connsiteX0" fmla="*/ 381000 w 381000"/>
                  <a:gd name="connsiteY0" fmla="*/ 190500 h 381000"/>
                  <a:gd name="connsiteX1" fmla="*/ 190500 w 381000"/>
                  <a:gd name="connsiteY1" fmla="*/ 381000 h 381000"/>
                  <a:gd name="connsiteX2" fmla="*/ 0 w 381000"/>
                  <a:gd name="connsiteY2" fmla="*/ 190500 h 381000"/>
                  <a:gd name="connsiteX3" fmla="*/ 190500 w 381000"/>
                  <a:gd name="connsiteY3" fmla="*/ 0 h 381000"/>
                  <a:gd name="connsiteX4" fmla="*/ 381000 w 381000"/>
                  <a:gd name="connsiteY4" fmla="*/ 19050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81000">
                    <a:moveTo>
                      <a:pt x="381000" y="190500"/>
                    </a:moveTo>
                    <a:cubicBezTo>
                      <a:pt x="381000" y="295710"/>
                      <a:pt x="295710" y="381000"/>
                      <a:pt x="190500" y="381000"/>
                    </a:cubicBezTo>
                    <a:cubicBezTo>
                      <a:pt x="85290" y="381000"/>
                      <a:pt x="0" y="295710"/>
                      <a:pt x="0" y="190500"/>
                    </a:cubicBezTo>
                    <a:cubicBezTo>
                      <a:pt x="0" y="85290"/>
                      <a:pt x="85290" y="0"/>
                      <a:pt x="190500" y="0"/>
                    </a:cubicBezTo>
                    <a:cubicBezTo>
                      <a:pt x="295710" y="0"/>
                      <a:pt x="381000" y="85290"/>
                      <a:pt x="381000" y="190500"/>
                    </a:cubicBezTo>
                    <a:close/>
                  </a:path>
                </a:pathLst>
              </a:custGeom>
              <a:grpFill/>
              <a:ln w="38100" cap="rnd">
                <a:solidFill>
                  <a:schemeClr val="bg1"/>
                </a:solidFill>
                <a:prstDash val="solid"/>
                <a:miter/>
              </a:ln>
            </p:spPr>
            <p:txBody>
              <a:bodyPr rtlCol="0" anchor="ctr"/>
              <a:lstStyle/>
              <a:p>
                <a:endParaRPr lang="en-GB"/>
              </a:p>
            </p:txBody>
          </p:sp>
          <p:sp>
            <p:nvSpPr>
              <p:cNvPr id="42" name="Freihandform: Form 41">
                <a:extLst>
                  <a:ext uri="{FF2B5EF4-FFF2-40B4-BE49-F238E27FC236}">
                    <a16:creationId xmlns:a16="http://schemas.microsoft.com/office/drawing/2014/main" id="{E16379A8-31C6-E46D-0D3B-5792F38C70A8}"/>
                  </a:ext>
                </a:extLst>
              </p:cNvPr>
              <p:cNvSpPr/>
              <p:nvPr/>
            </p:nvSpPr>
            <p:spPr>
              <a:xfrm>
                <a:off x="1938149" y="2424911"/>
                <a:ext cx="120054" cy="240107"/>
              </a:xfrm>
              <a:custGeom>
                <a:avLst/>
                <a:gdLst>
                  <a:gd name="connsiteX0" fmla="*/ 0 w 76200"/>
                  <a:gd name="connsiteY0" fmla="*/ 0 h 152400"/>
                  <a:gd name="connsiteX1" fmla="*/ 0 w 76200"/>
                  <a:gd name="connsiteY1" fmla="*/ 114300 h 152400"/>
                  <a:gd name="connsiteX2" fmla="*/ 76200 w 76200"/>
                  <a:gd name="connsiteY2" fmla="*/ 152400 h 152400"/>
                </a:gdLst>
                <a:ahLst/>
                <a:cxnLst>
                  <a:cxn ang="0">
                    <a:pos x="connsiteX0" y="connsiteY0"/>
                  </a:cxn>
                  <a:cxn ang="0">
                    <a:pos x="connsiteX1" y="connsiteY1"/>
                  </a:cxn>
                  <a:cxn ang="0">
                    <a:pos x="connsiteX2" y="connsiteY2"/>
                  </a:cxn>
                </a:cxnLst>
                <a:rect l="l" t="t" r="r" b="b"/>
                <a:pathLst>
                  <a:path w="76200" h="152400">
                    <a:moveTo>
                      <a:pt x="0" y="0"/>
                    </a:moveTo>
                    <a:lnTo>
                      <a:pt x="0" y="114300"/>
                    </a:lnTo>
                    <a:lnTo>
                      <a:pt x="76200" y="152400"/>
                    </a:lnTo>
                  </a:path>
                </a:pathLst>
              </a:custGeom>
              <a:grpFill/>
              <a:ln w="38100" cap="rnd">
                <a:solidFill>
                  <a:schemeClr val="bg1"/>
                </a:solidFill>
                <a:prstDash val="solid"/>
                <a:miter/>
              </a:ln>
            </p:spPr>
            <p:txBody>
              <a:bodyPr rtlCol="0" anchor="ctr"/>
              <a:lstStyle/>
              <a:p>
                <a:endParaRPr lang="en-GB"/>
              </a:p>
            </p:txBody>
          </p:sp>
        </p:grpSp>
      </p:grpSp>
      <p:grpSp>
        <p:nvGrpSpPr>
          <p:cNvPr id="44" name="Gruppieren 43">
            <a:extLst>
              <a:ext uri="{FF2B5EF4-FFF2-40B4-BE49-F238E27FC236}">
                <a16:creationId xmlns:a16="http://schemas.microsoft.com/office/drawing/2014/main" id="{92EAF052-5F7A-FD40-70BA-AE972808E61B}"/>
              </a:ext>
            </a:extLst>
          </p:cNvPr>
          <p:cNvGrpSpPr/>
          <p:nvPr userDrawn="1"/>
        </p:nvGrpSpPr>
        <p:grpSpPr>
          <a:xfrm>
            <a:off x="423190" y="2127098"/>
            <a:ext cx="859362" cy="769927"/>
            <a:chOff x="444779" y="2467232"/>
            <a:chExt cx="859362" cy="769927"/>
          </a:xfrm>
        </p:grpSpPr>
        <p:sp>
          <p:nvSpPr>
            <p:cNvPr id="45" name="Grafik 7">
              <a:extLst>
                <a:ext uri="{FF2B5EF4-FFF2-40B4-BE49-F238E27FC236}">
                  <a16:creationId xmlns:a16="http://schemas.microsoft.com/office/drawing/2014/main" id="{62A953C0-BDF4-E418-058F-3E8A507190F7}"/>
                </a:ext>
              </a:extLst>
            </p:cNvPr>
            <p:cNvSpPr/>
            <p:nvPr/>
          </p:nvSpPr>
          <p:spPr>
            <a:xfrm rot="14400000" flipH="1">
              <a:off x="489496" y="2422515"/>
              <a:ext cx="769927" cy="859362"/>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solidFill>
            <a:ln w="197769" cap="flat">
              <a:noFill/>
              <a:prstDash val="solid"/>
              <a:miter/>
            </a:ln>
          </p:spPr>
          <p:txBody>
            <a:bodyPr rtlCol="0" anchor="ctr"/>
            <a:lstStyle/>
            <a:p>
              <a:endParaRPr lang="en-GB"/>
            </a:p>
          </p:txBody>
        </p:sp>
        <p:sp>
          <p:nvSpPr>
            <p:cNvPr id="46" name="Grafik 78">
              <a:extLst>
                <a:ext uri="{FF2B5EF4-FFF2-40B4-BE49-F238E27FC236}">
                  <a16:creationId xmlns:a16="http://schemas.microsoft.com/office/drawing/2014/main" id="{7E4004C4-9076-0E6E-C144-BDF55085251D}"/>
                </a:ext>
              </a:extLst>
            </p:cNvPr>
            <p:cNvSpPr/>
            <p:nvPr/>
          </p:nvSpPr>
          <p:spPr>
            <a:xfrm>
              <a:off x="687640" y="2652678"/>
              <a:ext cx="373638" cy="373637"/>
            </a:xfrm>
            <a:custGeom>
              <a:avLst/>
              <a:gdLst>
                <a:gd name="connsiteX0" fmla="*/ 105823 w 381000"/>
                <a:gd name="connsiteY0" fmla="*/ 232886 h 380999"/>
                <a:gd name="connsiteX1" fmla="*/ 105823 w 381000"/>
                <a:gd name="connsiteY1" fmla="*/ 296418 h 380999"/>
                <a:gd name="connsiteX2" fmla="*/ 190500 w 381000"/>
                <a:gd name="connsiteY2" fmla="*/ 232886 h 380999"/>
                <a:gd name="connsiteX3" fmla="*/ 190500 w 381000"/>
                <a:gd name="connsiteY3" fmla="*/ 296418 h 380999"/>
                <a:gd name="connsiteX4" fmla="*/ 275177 w 381000"/>
                <a:gd name="connsiteY4" fmla="*/ 232886 h 380999"/>
                <a:gd name="connsiteX5" fmla="*/ 275177 w 381000"/>
                <a:gd name="connsiteY5" fmla="*/ 296418 h 380999"/>
                <a:gd name="connsiteX6" fmla="*/ 0 w 381000"/>
                <a:gd name="connsiteY6" fmla="*/ 381000 h 380999"/>
                <a:gd name="connsiteX7" fmla="*/ 381000 w 381000"/>
                <a:gd name="connsiteY7" fmla="*/ 381000 h 380999"/>
                <a:gd name="connsiteX8" fmla="*/ 0 w 381000"/>
                <a:gd name="connsiteY8" fmla="*/ 148209 h 380999"/>
                <a:gd name="connsiteX9" fmla="*/ 381000 w 381000"/>
                <a:gd name="connsiteY9" fmla="*/ 148209 h 380999"/>
                <a:gd name="connsiteX10" fmla="*/ 0 w 381000"/>
                <a:gd name="connsiteY10" fmla="*/ 84677 h 380999"/>
                <a:gd name="connsiteX11" fmla="*/ 190500 w 381000"/>
                <a:gd name="connsiteY11" fmla="*/ 0 h 380999"/>
                <a:gd name="connsiteX12" fmla="*/ 381000 w 381000"/>
                <a:gd name="connsiteY12" fmla="*/ 84677 h 380999"/>
                <a:gd name="connsiteX13" fmla="*/ 21146 w 381000"/>
                <a:gd name="connsiteY13" fmla="*/ 148209 h 380999"/>
                <a:gd name="connsiteX14" fmla="*/ 359855 w 381000"/>
                <a:gd name="connsiteY14" fmla="*/ 148209 h 380999"/>
                <a:gd name="connsiteX15" fmla="*/ 359855 w 381000"/>
                <a:gd name="connsiteY15" fmla="*/ 381000 h 380999"/>
                <a:gd name="connsiteX16" fmla="*/ 21146 w 381000"/>
                <a:gd name="connsiteY16" fmla="*/ 381000 h 380999"/>
                <a:gd name="connsiteX17" fmla="*/ 21146 w 381000"/>
                <a:gd name="connsiteY17" fmla="*/ 148209 h 3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000" h="380999">
                  <a:moveTo>
                    <a:pt x="105823" y="232886"/>
                  </a:moveTo>
                  <a:lnTo>
                    <a:pt x="105823" y="296418"/>
                  </a:lnTo>
                  <a:moveTo>
                    <a:pt x="190500" y="232886"/>
                  </a:moveTo>
                  <a:lnTo>
                    <a:pt x="190500" y="296418"/>
                  </a:lnTo>
                  <a:moveTo>
                    <a:pt x="275177" y="232886"/>
                  </a:moveTo>
                  <a:lnTo>
                    <a:pt x="275177" y="296418"/>
                  </a:lnTo>
                  <a:moveTo>
                    <a:pt x="0" y="381000"/>
                  </a:moveTo>
                  <a:lnTo>
                    <a:pt x="381000" y="381000"/>
                  </a:lnTo>
                  <a:moveTo>
                    <a:pt x="0" y="148209"/>
                  </a:moveTo>
                  <a:lnTo>
                    <a:pt x="381000" y="148209"/>
                  </a:lnTo>
                  <a:moveTo>
                    <a:pt x="0" y="84677"/>
                  </a:moveTo>
                  <a:lnTo>
                    <a:pt x="190500" y="0"/>
                  </a:lnTo>
                  <a:lnTo>
                    <a:pt x="381000" y="84677"/>
                  </a:lnTo>
                  <a:moveTo>
                    <a:pt x="21146" y="148209"/>
                  </a:moveTo>
                  <a:lnTo>
                    <a:pt x="359855" y="148209"/>
                  </a:lnTo>
                  <a:lnTo>
                    <a:pt x="359855" y="381000"/>
                  </a:lnTo>
                  <a:lnTo>
                    <a:pt x="21146" y="381000"/>
                  </a:lnTo>
                  <a:lnTo>
                    <a:pt x="21146" y="148209"/>
                  </a:lnTo>
                  <a:close/>
                </a:path>
              </a:pathLst>
            </a:custGeom>
            <a:noFill/>
            <a:ln w="34925" cap="rnd">
              <a:solidFill>
                <a:schemeClr val="bg1"/>
              </a:solidFill>
              <a:prstDash val="solid"/>
              <a:miter/>
            </a:ln>
          </p:spPr>
          <p:txBody>
            <a:bodyPr rtlCol="0" anchor="ctr"/>
            <a:lstStyle/>
            <a:p>
              <a:endParaRPr lang="en-GB"/>
            </a:p>
          </p:txBody>
        </p:sp>
      </p:grpSp>
      <p:sp>
        <p:nvSpPr>
          <p:cNvPr id="50" name="Textplatzhalter 49">
            <a:extLst>
              <a:ext uri="{FF2B5EF4-FFF2-40B4-BE49-F238E27FC236}">
                <a16:creationId xmlns:a16="http://schemas.microsoft.com/office/drawing/2014/main" id="{BCDE30D4-B9E7-5196-C798-9EC0B3A2E860}"/>
              </a:ext>
            </a:extLst>
          </p:cNvPr>
          <p:cNvSpPr>
            <a:spLocks noGrp="1"/>
          </p:cNvSpPr>
          <p:nvPr>
            <p:ph type="body" sz="quarter" idx="16" hasCustomPrompt="1"/>
          </p:nvPr>
        </p:nvSpPr>
        <p:spPr>
          <a:xfrm>
            <a:off x="1412799" y="2122351"/>
            <a:ext cx="2846387" cy="808426"/>
          </a:xfrm>
        </p:spPr>
        <p:txBody>
          <a:bodyPr>
            <a:spAutoFit/>
          </a:bodyPr>
          <a:lstStyle>
            <a:lvl1pPr marL="0" indent="0">
              <a:spcBef>
                <a:spcPts val="200"/>
              </a:spcBef>
              <a:buNone/>
              <a:defRPr sz="1600" b="0"/>
            </a:lvl1pPr>
          </a:lstStyle>
          <a:p>
            <a:pPr lvl="0"/>
            <a:r>
              <a:rPr lang="en-GB" err="1"/>
              <a:t>Studienmodell</a:t>
            </a:r>
            <a:endParaRPr lang="en-GB"/>
          </a:p>
          <a:p>
            <a:pPr lvl="0"/>
            <a:r>
              <a:rPr lang="en-GB" err="1"/>
              <a:t>Studienart</a:t>
            </a:r>
            <a:endParaRPr lang="en-GB"/>
          </a:p>
          <a:p>
            <a:pPr lvl="0"/>
            <a:r>
              <a:rPr lang="en-GB" err="1"/>
              <a:t>Anzahl</a:t>
            </a:r>
            <a:r>
              <a:rPr lang="en-GB"/>
              <a:t> ECTS</a:t>
            </a:r>
          </a:p>
        </p:txBody>
      </p:sp>
      <p:sp>
        <p:nvSpPr>
          <p:cNvPr id="51" name="Textplatzhalter 49">
            <a:extLst>
              <a:ext uri="{FF2B5EF4-FFF2-40B4-BE49-F238E27FC236}">
                <a16:creationId xmlns:a16="http://schemas.microsoft.com/office/drawing/2014/main" id="{2B5ADD19-62BA-C0C4-2D35-C9A99A80F817}"/>
              </a:ext>
            </a:extLst>
          </p:cNvPr>
          <p:cNvSpPr>
            <a:spLocks noGrp="1"/>
          </p:cNvSpPr>
          <p:nvPr>
            <p:ph type="body" sz="quarter" idx="17" hasCustomPrompt="1"/>
          </p:nvPr>
        </p:nvSpPr>
        <p:spPr>
          <a:xfrm>
            <a:off x="1412799" y="3525838"/>
            <a:ext cx="2846387" cy="561179"/>
          </a:xfrm>
        </p:spPr>
        <p:txBody>
          <a:bodyPr>
            <a:spAutoFit/>
          </a:bodyPr>
          <a:lstStyle>
            <a:lvl1pPr marL="0" indent="0">
              <a:spcBef>
                <a:spcPts val="200"/>
              </a:spcBef>
              <a:buNone/>
              <a:defRPr sz="1600" b="0"/>
            </a:lvl1pPr>
          </a:lstStyle>
          <a:p>
            <a:pPr lvl="0"/>
            <a:r>
              <a:rPr lang="en-GB" err="1"/>
              <a:t>Studiengebühren</a:t>
            </a:r>
            <a:endParaRPr lang="en-GB"/>
          </a:p>
          <a:p>
            <a:pPr lvl="0"/>
            <a:r>
              <a:rPr lang="en-GB"/>
              <a:t>XXX,XX€/Monat</a:t>
            </a:r>
          </a:p>
        </p:txBody>
      </p:sp>
      <p:sp>
        <p:nvSpPr>
          <p:cNvPr id="52" name="Textplatzhalter 49">
            <a:extLst>
              <a:ext uri="{FF2B5EF4-FFF2-40B4-BE49-F238E27FC236}">
                <a16:creationId xmlns:a16="http://schemas.microsoft.com/office/drawing/2014/main" id="{641CF87C-BC93-60BB-5246-2D5EC0078DE7}"/>
              </a:ext>
            </a:extLst>
          </p:cNvPr>
          <p:cNvSpPr>
            <a:spLocks noGrp="1"/>
          </p:cNvSpPr>
          <p:nvPr>
            <p:ph type="body" sz="quarter" idx="18" hasCustomPrompt="1"/>
          </p:nvPr>
        </p:nvSpPr>
        <p:spPr>
          <a:xfrm>
            <a:off x="5471759" y="2211546"/>
            <a:ext cx="2846387" cy="561179"/>
          </a:xfrm>
        </p:spPr>
        <p:txBody>
          <a:bodyPr>
            <a:spAutoFit/>
          </a:bodyPr>
          <a:lstStyle>
            <a:lvl1pPr marL="0" indent="0">
              <a:spcBef>
                <a:spcPts val="200"/>
              </a:spcBef>
              <a:buNone/>
              <a:defRPr sz="1600" b="0"/>
            </a:lvl1pPr>
          </a:lstStyle>
          <a:p>
            <a:pPr lvl="0"/>
            <a:r>
              <a:rPr lang="en-GB" err="1"/>
              <a:t>Studiendauer</a:t>
            </a:r>
            <a:endParaRPr lang="en-GB"/>
          </a:p>
          <a:p>
            <a:pPr lvl="0"/>
            <a:r>
              <a:rPr lang="en-GB"/>
              <a:t>X Jahre, X Trimester</a:t>
            </a:r>
          </a:p>
        </p:txBody>
      </p:sp>
      <p:sp>
        <p:nvSpPr>
          <p:cNvPr id="53" name="Textplatzhalter 49">
            <a:extLst>
              <a:ext uri="{FF2B5EF4-FFF2-40B4-BE49-F238E27FC236}">
                <a16:creationId xmlns:a16="http://schemas.microsoft.com/office/drawing/2014/main" id="{3B9B7AD9-B639-D4D7-00A4-976485572F9A}"/>
              </a:ext>
            </a:extLst>
          </p:cNvPr>
          <p:cNvSpPr>
            <a:spLocks noGrp="1"/>
          </p:cNvSpPr>
          <p:nvPr>
            <p:ph type="body" sz="quarter" idx="19" hasCustomPrompt="1"/>
          </p:nvPr>
        </p:nvSpPr>
        <p:spPr>
          <a:xfrm>
            <a:off x="5471759" y="3525837"/>
            <a:ext cx="2805491" cy="561179"/>
          </a:xfrm>
        </p:spPr>
        <p:txBody>
          <a:bodyPr wrap="square">
            <a:spAutoFit/>
          </a:bodyPr>
          <a:lstStyle>
            <a:lvl1pPr marL="0" indent="0">
              <a:spcBef>
                <a:spcPts val="200"/>
              </a:spcBef>
              <a:buNone/>
              <a:defRPr sz="1600" b="0"/>
            </a:lvl1pPr>
          </a:lstStyle>
          <a:p>
            <a:pPr lvl="0"/>
            <a:r>
              <a:rPr lang="en-GB" err="1"/>
              <a:t>Standorte</a:t>
            </a:r>
            <a:endParaRPr lang="en-GB"/>
          </a:p>
          <a:p>
            <a:pPr lvl="0"/>
            <a:r>
              <a:rPr lang="en-GB"/>
              <a:t>Bielefeld, Hannover…</a:t>
            </a:r>
          </a:p>
        </p:txBody>
      </p:sp>
      <p:sp>
        <p:nvSpPr>
          <p:cNvPr id="56" name="Grafik 7">
            <a:extLst>
              <a:ext uri="{FF2B5EF4-FFF2-40B4-BE49-F238E27FC236}">
                <a16:creationId xmlns:a16="http://schemas.microsoft.com/office/drawing/2014/main" id="{E7A5E2F1-F388-9E3C-03DB-3905D7F611BB}"/>
              </a:ext>
            </a:extLst>
          </p:cNvPr>
          <p:cNvSpPr/>
          <p:nvPr/>
        </p:nvSpPr>
        <p:spPr>
          <a:xfrm rot="14400000" flipH="1">
            <a:off x="464441" y="4747458"/>
            <a:ext cx="769927" cy="859362"/>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chemeClr val="accent4"/>
          </a:solidFill>
          <a:ln w="197769" cap="flat">
            <a:noFill/>
            <a:prstDash val="solid"/>
            <a:miter/>
          </a:ln>
        </p:spPr>
        <p:txBody>
          <a:bodyPr rtlCol="0" anchor="ctr"/>
          <a:lstStyle/>
          <a:p>
            <a:endParaRPr lang="en-GB"/>
          </a:p>
        </p:txBody>
      </p:sp>
      <p:sp>
        <p:nvSpPr>
          <p:cNvPr id="59" name="Bildplatzhalter 58">
            <a:extLst>
              <a:ext uri="{FF2B5EF4-FFF2-40B4-BE49-F238E27FC236}">
                <a16:creationId xmlns:a16="http://schemas.microsoft.com/office/drawing/2014/main" id="{476A1AD2-6976-37ED-C7EF-AD1403956C5B}"/>
              </a:ext>
            </a:extLst>
          </p:cNvPr>
          <p:cNvSpPr>
            <a:spLocks noGrp="1"/>
          </p:cNvSpPr>
          <p:nvPr>
            <p:ph type="pic" sz="quarter" idx="20" hasCustomPrompt="1"/>
          </p:nvPr>
        </p:nvSpPr>
        <p:spPr>
          <a:xfrm>
            <a:off x="457200" y="4743450"/>
            <a:ext cx="781050" cy="862727"/>
          </a:xfrm>
        </p:spPr>
        <p:txBody>
          <a:bodyPr anchor="ctr">
            <a:normAutofit/>
          </a:bodyPr>
          <a:lstStyle>
            <a:lvl1pPr marL="0" indent="0" algn="ctr">
              <a:buNone/>
              <a:defRPr sz="1600"/>
            </a:lvl1pPr>
          </a:lstStyle>
          <a:p>
            <a:r>
              <a:rPr lang="en-GB"/>
              <a:t>ICON</a:t>
            </a:r>
          </a:p>
        </p:txBody>
      </p:sp>
      <p:sp>
        <p:nvSpPr>
          <p:cNvPr id="61" name="Textplatzhalter 60">
            <a:extLst>
              <a:ext uri="{FF2B5EF4-FFF2-40B4-BE49-F238E27FC236}">
                <a16:creationId xmlns:a16="http://schemas.microsoft.com/office/drawing/2014/main" id="{6E3D8CBC-FFD3-2D67-70F5-E7374316D0E6}"/>
              </a:ext>
            </a:extLst>
          </p:cNvPr>
          <p:cNvSpPr>
            <a:spLocks noGrp="1"/>
          </p:cNvSpPr>
          <p:nvPr>
            <p:ph type="body" sz="quarter" idx="21" hasCustomPrompt="1"/>
          </p:nvPr>
        </p:nvSpPr>
        <p:spPr>
          <a:xfrm>
            <a:off x="1417467" y="4941118"/>
            <a:ext cx="6210300" cy="480131"/>
          </a:xfrm>
        </p:spPr>
        <p:txBody>
          <a:bodyPr>
            <a:spAutoFit/>
          </a:bodyPr>
          <a:lstStyle>
            <a:lvl1pPr marL="0" indent="0">
              <a:buNone/>
              <a:defRPr sz="1400"/>
            </a:lvl1pPr>
          </a:lstStyle>
          <a:p>
            <a:pPr lvl="0"/>
            <a:r>
              <a:rPr lang="de-DE"/>
              <a:t>Hier stehen Besonderheiten zum Studiengang, z.B. Anrechnungen von Ausbildungen etc.</a:t>
            </a:r>
            <a:endParaRPr lang="en-GB"/>
          </a:p>
        </p:txBody>
      </p:sp>
      <p:sp>
        <p:nvSpPr>
          <p:cNvPr id="3" name="Datumsplatzhalter 3">
            <a:extLst>
              <a:ext uri="{FF2B5EF4-FFF2-40B4-BE49-F238E27FC236}">
                <a16:creationId xmlns:a16="http://schemas.microsoft.com/office/drawing/2014/main" id="{79559DCC-F8A7-475B-6133-CE209B1B086A}"/>
              </a:ext>
            </a:extLst>
          </p:cNvPr>
          <p:cNvSpPr>
            <a:spLocks noGrp="1"/>
          </p:cNvSpPr>
          <p:nvPr>
            <p:ph type="dt" sz="half" idx="2"/>
          </p:nvPr>
        </p:nvSpPr>
        <p:spPr>
          <a:xfrm>
            <a:off x="33434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7D266-CDF7-4E0C-9115-17891B361E3B}" type="datetime1">
              <a:rPr lang="en-GB" smtClean="0"/>
              <a:t>31/10/2024</a:t>
            </a:fld>
            <a:endParaRPr lang="en-GB"/>
          </a:p>
        </p:txBody>
      </p:sp>
      <p:sp>
        <p:nvSpPr>
          <p:cNvPr id="4" name="Fußzeilenplatzhalter 4">
            <a:extLst>
              <a:ext uri="{FF2B5EF4-FFF2-40B4-BE49-F238E27FC236}">
                <a16:creationId xmlns:a16="http://schemas.microsoft.com/office/drawing/2014/main" id="{08FD168C-606A-F5D0-EB92-CE7AF22EB4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liennummernplatzhalter 5">
            <a:extLst>
              <a:ext uri="{FF2B5EF4-FFF2-40B4-BE49-F238E27FC236}">
                <a16:creationId xmlns:a16="http://schemas.microsoft.com/office/drawing/2014/main" id="{0D06E887-6F64-C274-48DB-74306A6A80C2}"/>
              </a:ext>
            </a:extLst>
          </p:cNvPr>
          <p:cNvSpPr>
            <a:spLocks noGrp="1"/>
          </p:cNvSpPr>
          <p:nvPr>
            <p:ph type="sldNum" sz="quarter" idx="4"/>
          </p:nvPr>
        </p:nvSpPr>
        <p:spPr>
          <a:xfrm>
            <a:off x="911445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C2362-6A11-4B2C-BC57-191B20A26981}" type="slidenum">
              <a:rPr lang="en-GB" smtClean="0"/>
              <a:pPr/>
              <a:t>‹Nr.›</a:t>
            </a:fld>
            <a:r>
              <a:rPr lang="en-GB"/>
              <a:t> von </a:t>
            </a:r>
            <a:r>
              <a:rPr lang="en-GB" err="1"/>
              <a:t>Gesamtzahl</a:t>
            </a:r>
            <a:endParaRPr lang="en-GB"/>
          </a:p>
        </p:txBody>
      </p:sp>
    </p:spTree>
    <p:extLst>
      <p:ext uri="{BB962C8B-B14F-4D97-AF65-F5344CB8AC3E}">
        <p14:creationId xmlns:p14="http://schemas.microsoft.com/office/powerpoint/2010/main" val="550744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tudiengang_Facts_Layout_2">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CC9F8506-073D-FB82-E371-70C136B816F0}"/>
              </a:ext>
            </a:extLst>
          </p:cNvPr>
          <p:cNvSpPr/>
          <p:nvPr userDrawn="1"/>
        </p:nvSpPr>
        <p:spPr>
          <a:xfrm>
            <a:off x="-317500" y="-279400"/>
            <a:ext cx="11176624" cy="7429500"/>
          </a:xfrm>
          <a:prstGeom prst="rect">
            <a:avLst/>
          </a:prstGeom>
          <a:solidFill>
            <a:srgbClr val="EFF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ihandform: Form 3">
            <a:extLst>
              <a:ext uri="{FF2B5EF4-FFF2-40B4-BE49-F238E27FC236}">
                <a16:creationId xmlns:a16="http://schemas.microsoft.com/office/drawing/2014/main" id="{9A93ED66-0065-7C08-5CB8-EBA2F5CC9D3D}"/>
              </a:ext>
            </a:extLst>
          </p:cNvPr>
          <p:cNvSpPr/>
          <p:nvPr userDrawn="1"/>
        </p:nvSpPr>
        <p:spPr>
          <a:xfrm rot="16535392">
            <a:off x="-162032" y="-5566857"/>
            <a:ext cx="19252569" cy="13799128"/>
          </a:xfrm>
          <a:custGeom>
            <a:avLst/>
            <a:gdLst>
              <a:gd name="connsiteX0" fmla="*/ 4820085 w 4820085"/>
              <a:gd name="connsiteY0" fmla="*/ 12873 h 3454758"/>
              <a:gd name="connsiteX1" fmla="*/ 4776412 w 4820085"/>
              <a:gd name="connsiteY1" fmla="*/ 104480 h 3454758"/>
              <a:gd name="connsiteX2" fmla="*/ 4776335 w 4820085"/>
              <a:gd name="connsiteY2" fmla="*/ 104476 h 3454758"/>
              <a:gd name="connsiteX3" fmla="*/ 4540981 w 4820085"/>
              <a:gd name="connsiteY3" fmla="*/ 619907 h 3454758"/>
              <a:gd name="connsiteX4" fmla="*/ 4540709 w 4820085"/>
              <a:gd name="connsiteY4" fmla="*/ 619782 h 3454758"/>
              <a:gd name="connsiteX5" fmla="*/ 3491075 w 4820085"/>
              <a:gd name="connsiteY5" fmla="*/ 2925961 h 3454758"/>
              <a:gd name="connsiteX6" fmla="*/ 3431455 w 4820085"/>
              <a:gd name="connsiteY6" fmla="*/ 3059414 h 3454758"/>
              <a:gd name="connsiteX7" fmla="*/ 3429475 w 4820085"/>
              <a:gd name="connsiteY7" fmla="*/ 3058529 h 3454758"/>
              <a:gd name="connsiteX8" fmla="*/ 3421151 w 4820085"/>
              <a:gd name="connsiteY8" fmla="*/ 3075861 h 3454758"/>
              <a:gd name="connsiteX9" fmla="*/ 3327452 w 4820085"/>
              <a:gd name="connsiteY9" fmla="*/ 3131802 h 3454758"/>
              <a:gd name="connsiteX10" fmla="*/ 3072856 w 4820085"/>
              <a:gd name="connsiteY10" fmla="*/ 3156720 h 3454758"/>
              <a:gd name="connsiteX11" fmla="*/ 3072851 w 4820085"/>
              <a:gd name="connsiteY11" fmla="*/ 3156719 h 3454758"/>
              <a:gd name="connsiteX12" fmla="*/ 2623892 w 4820085"/>
              <a:gd name="connsiteY12" fmla="*/ 3200660 h 3454758"/>
              <a:gd name="connsiteX13" fmla="*/ 2354427 w 4820085"/>
              <a:gd name="connsiteY13" fmla="*/ 3227033 h 3454758"/>
              <a:gd name="connsiteX14" fmla="*/ 1110215 w 4820085"/>
              <a:gd name="connsiteY14" fmla="*/ 3348807 h 3454758"/>
              <a:gd name="connsiteX15" fmla="*/ 1034378 w 4820085"/>
              <a:gd name="connsiteY15" fmla="*/ 3356229 h 3454758"/>
              <a:gd name="connsiteX16" fmla="*/ 976002 w 4820085"/>
              <a:gd name="connsiteY16" fmla="*/ 3361941 h 3454758"/>
              <a:gd name="connsiteX17" fmla="*/ 648081 w 4820085"/>
              <a:gd name="connsiteY17" fmla="*/ 3394037 h 3454758"/>
              <a:gd name="connsiteX18" fmla="*/ 273632 w 4820085"/>
              <a:gd name="connsiteY18" fmla="*/ 3430685 h 3454758"/>
              <a:gd name="connsiteX19" fmla="*/ 273632 w 4820085"/>
              <a:gd name="connsiteY19" fmla="*/ 3430686 h 3454758"/>
              <a:gd name="connsiteX20" fmla="*/ 273521 w 4820085"/>
              <a:gd name="connsiteY20" fmla="*/ 3430696 h 3454758"/>
              <a:gd name="connsiteX21" fmla="*/ 259413 w 4820085"/>
              <a:gd name="connsiteY21" fmla="*/ 3432077 h 3454758"/>
              <a:gd name="connsiteX22" fmla="*/ 259401 w 4820085"/>
              <a:gd name="connsiteY22" fmla="*/ 3431952 h 3454758"/>
              <a:gd name="connsiteX23" fmla="*/ 3228 w 4820085"/>
              <a:gd name="connsiteY23" fmla="*/ 3454758 h 3454758"/>
              <a:gd name="connsiteX24" fmla="*/ 2119 w 4820085"/>
              <a:gd name="connsiteY24" fmla="*/ 3418978 h 3454758"/>
              <a:gd name="connsiteX25" fmla="*/ 5468 w 4820085"/>
              <a:gd name="connsiteY25" fmla="*/ 3404294 h 3454758"/>
              <a:gd name="connsiteX26" fmla="*/ 15461 w 4820085"/>
              <a:gd name="connsiteY26" fmla="*/ 3384174 h 3454758"/>
              <a:gd name="connsiteX27" fmla="*/ 15693 w 4820085"/>
              <a:gd name="connsiteY27" fmla="*/ 3386544 h 3454758"/>
              <a:gd name="connsiteX28" fmla="*/ 129954 w 4820085"/>
              <a:gd name="connsiteY28" fmla="*/ 3136098 h 3454758"/>
              <a:gd name="connsiteX29" fmla="*/ 130907 w 4820085"/>
              <a:gd name="connsiteY29" fmla="*/ 3136734 h 3454758"/>
              <a:gd name="connsiteX30" fmla="*/ 503927 w 4820085"/>
              <a:gd name="connsiteY30" fmla="*/ 2310939 h 3454758"/>
              <a:gd name="connsiteX31" fmla="*/ 504613 w 4820085"/>
              <a:gd name="connsiteY31" fmla="*/ 2311248 h 3454758"/>
              <a:gd name="connsiteX32" fmla="*/ 526415 w 4820085"/>
              <a:gd name="connsiteY32" fmla="*/ 2267020 h 3454758"/>
              <a:gd name="connsiteX33" fmla="*/ 533955 w 4820085"/>
              <a:gd name="connsiteY33" fmla="*/ 2250480 h 3454758"/>
              <a:gd name="connsiteX34" fmla="*/ 651800 w 4820085"/>
              <a:gd name="connsiteY34" fmla="*/ 2142632 h 3454758"/>
              <a:gd name="connsiteX35" fmla="*/ 689703 w 4820085"/>
              <a:gd name="connsiteY35" fmla="*/ 2135365 h 3454758"/>
              <a:gd name="connsiteX36" fmla="*/ 708566 w 4820085"/>
              <a:gd name="connsiteY36" fmla="*/ 2129596 h 3454758"/>
              <a:gd name="connsiteX37" fmla="*/ 786415 w 4820085"/>
              <a:gd name="connsiteY37" fmla="*/ 2121977 h 3454758"/>
              <a:gd name="connsiteX38" fmla="*/ 786420 w 4820085"/>
              <a:gd name="connsiteY38" fmla="*/ 2121976 h 3454758"/>
              <a:gd name="connsiteX39" fmla="*/ 853997 w 4820085"/>
              <a:gd name="connsiteY39" fmla="*/ 2115362 h 3454758"/>
              <a:gd name="connsiteX40" fmla="*/ 880426 w 4820085"/>
              <a:gd name="connsiteY40" fmla="*/ 2112775 h 3454758"/>
              <a:gd name="connsiteX41" fmla="*/ 2476604 w 4820085"/>
              <a:gd name="connsiteY41" fmla="*/ 1956553 h 3454758"/>
              <a:gd name="connsiteX42" fmla="*/ 2509430 w 4820085"/>
              <a:gd name="connsiteY42" fmla="*/ 1949625 h 3454758"/>
              <a:gd name="connsiteX43" fmla="*/ 2572943 w 4820085"/>
              <a:gd name="connsiteY43" fmla="*/ 1907569 h 3454758"/>
              <a:gd name="connsiteX44" fmla="*/ 2591885 w 4820085"/>
              <a:gd name="connsiteY44" fmla="*/ 1877918 h 3454758"/>
              <a:gd name="connsiteX45" fmla="*/ 3277798 w 4820085"/>
              <a:gd name="connsiteY45" fmla="*/ 418163 h 3454758"/>
              <a:gd name="connsiteX46" fmla="*/ 3310600 w 4820085"/>
              <a:gd name="connsiteY46" fmla="*/ 340520 h 3454758"/>
              <a:gd name="connsiteX47" fmla="*/ 3550782 w 4820085"/>
              <a:gd name="connsiteY47" fmla="*/ 132907 h 3454758"/>
              <a:gd name="connsiteX48" fmla="*/ 3640703 w 4820085"/>
              <a:gd name="connsiteY48" fmla="*/ 112527 h 3454758"/>
              <a:gd name="connsiteX49" fmla="*/ 3640453 w 4820085"/>
              <a:gd name="connsiteY49" fmla="*/ 109973 h 3454758"/>
              <a:gd name="connsiteX50" fmla="*/ 3660727 w 4820085"/>
              <a:gd name="connsiteY50" fmla="*/ 107989 h 3454758"/>
              <a:gd name="connsiteX51" fmla="*/ 3957668 w 4820085"/>
              <a:gd name="connsiteY51" fmla="*/ 78927 h 3454758"/>
              <a:gd name="connsiteX52" fmla="*/ 4571832 w 4820085"/>
              <a:gd name="connsiteY52" fmla="*/ 18817 h 3454758"/>
              <a:gd name="connsiteX53" fmla="*/ 4571833 w 4820085"/>
              <a:gd name="connsiteY53" fmla="*/ 18818 h 3454758"/>
              <a:gd name="connsiteX54" fmla="*/ 4758267 w 4820085"/>
              <a:gd name="connsiteY54" fmla="*/ 571 h 3454758"/>
              <a:gd name="connsiteX55" fmla="*/ 4758309 w 4820085"/>
              <a:gd name="connsiteY55" fmla="*/ 1005 h 3454758"/>
              <a:gd name="connsiteX56" fmla="*/ 4768579 w 4820085"/>
              <a:gd name="connsiteY56" fmla="*/ 0 h 3454758"/>
              <a:gd name="connsiteX57" fmla="*/ 4783233 w 4820085"/>
              <a:gd name="connsiteY57" fmla="*/ 3044 h 3454758"/>
              <a:gd name="connsiteX58" fmla="*/ 4817497 w 4820085"/>
              <a:gd name="connsiteY58" fmla="*/ 10887 h 3454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20085" h="3454758">
                <a:moveTo>
                  <a:pt x="4820085" y="12873"/>
                </a:moveTo>
                <a:lnTo>
                  <a:pt x="4776412" y="104480"/>
                </a:lnTo>
                <a:lnTo>
                  <a:pt x="4776335" y="104476"/>
                </a:lnTo>
                <a:lnTo>
                  <a:pt x="4540981" y="619907"/>
                </a:lnTo>
                <a:lnTo>
                  <a:pt x="4540709" y="619782"/>
                </a:lnTo>
                <a:lnTo>
                  <a:pt x="3491075" y="2925961"/>
                </a:lnTo>
                <a:lnTo>
                  <a:pt x="3431455" y="3059414"/>
                </a:lnTo>
                <a:lnTo>
                  <a:pt x="3429475" y="3058529"/>
                </a:lnTo>
                <a:lnTo>
                  <a:pt x="3421151" y="3075861"/>
                </a:lnTo>
                <a:cubicBezTo>
                  <a:pt x="3400570" y="3106439"/>
                  <a:pt x="3367000" y="3127931"/>
                  <a:pt x="3327452" y="3131802"/>
                </a:cubicBezTo>
                <a:lnTo>
                  <a:pt x="3072856" y="3156720"/>
                </a:lnTo>
                <a:lnTo>
                  <a:pt x="3072851" y="3156719"/>
                </a:lnTo>
                <a:lnTo>
                  <a:pt x="2623892" y="3200660"/>
                </a:lnTo>
                <a:lnTo>
                  <a:pt x="2354427" y="3227033"/>
                </a:lnTo>
                <a:lnTo>
                  <a:pt x="1110215" y="3348807"/>
                </a:lnTo>
                <a:lnTo>
                  <a:pt x="1034378" y="3356229"/>
                </a:lnTo>
                <a:lnTo>
                  <a:pt x="976002" y="3361941"/>
                </a:lnTo>
                <a:lnTo>
                  <a:pt x="648081" y="3394037"/>
                </a:lnTo>
                <a:lnTo>
                  <a:pt x="273632" y="3430685"/>
                </a:lnTo>
                <a:lnTo>
                  <a:pt x="273632" y="3430686"/>
                </a:lnTo>
                <a:lnTo>
                  <a:pt x="273521" y="3430696"/>
                </a:lnTo>
                <a:lnTo>
                  <a:pt x="259413" y="3432077"/>
                </a:lnTo>
                <a:lnTo>
                  <a:pt x="259401" y="3431952"/>
                </a:lnTo>
                <a:lnTo>
                  <a:pt x="3228" y="3454758"/>
                </a:lnTo>
                <a:cubicBezTo>
                  <a:pt x="201" y="3423823"/>
                  <a:pt x="-1673" y="3435604"/>
                  <a:pt x="2119" y="3418978"/>
                </a:cubicBezTo>
                <a:cubicBezTo>
                  <a:pt x="3235" y="3414083"/>
                  <a:pt x="3671" y="3408981"/>
                  <a:pt x="5468" y="3404294"/>
                </a:cubicBezTo>
                <a:cubicBezTo>
                  <a:pt x="8148" y="3397301"/>
                  <a:pt x="12130" y="3390881"/>
                  <a:pt x="15461" y="3384174"/>
                </a:cubicBezTo>
                <a:lnTo>
                  <a:pt x="15693" y="3386544"/>
                </a:lnTo>
                <a:lnTo>
                  <a:pt x="129954" y="3136098"/>
                </a:lnTo>
                <a:lnTo>
                  <a:pt x="130907" y="3136734"/>
                </a:lnTo>
                <a:lnTo>
                  <a:pt x="503927" y="2310939"/>
                </a:lnTo>
                <a:lnTo>
                  <a:pt x="504613" y="2311248"/>
                </a:lnTo>
                <a:lnTo>
                  <a:pt x="526415" y="2267020"/>
                </a:lnTo>
                <a:lnTo>
                  <a:pt x="533955" y="2250480"/>
                </a:lnTo>
                <a:cubicBezTo>
                  <a:pt x="563728" y="2198659"/>
                  <a:pt x="605099" y="2160938"/>
                  <a:pt x="651800" y="2142632"/>
                </a:cubicBezTo>
                <a:lnTo>
                  <a:pt x="689703" y="2135365"/>
                </a:lnTo>
                <a:lnTo>
                  <a:pt x="708566" y="2129596"/>
                </a:lnTo>
                <a:lnTo>
                  <a:pt x="786415" y="2121977"/>
                </a:lnTo>
                <a:lnTo>
                  <a:pt x="786420" y="2121976"/>
                </a:lnTo>
                <a:lnTo>
                  <a:pt x="853997" y="2115362"/>
                </a:lnTo>
                <a:lnTo>
                  <a:pt x="880426" y="2112775"/>
                </a:lnTo>
                <a:lnTo>
                  <a:pt x="2476604" y="1956553"/>
                </a:lnTo>
                <a:lnTo>
                  <a:pt x="2509430" y="1949625"/>
                </a:lnTo>
                <a:cubicBezTo>
                  <a:pt x="2534768" y="1940946"/>
                  <a:pt x="2556592" y="1926495"/>
                  <a:pt x="2572943" y="1907569"/>
                </a:cubicBezTo>
                <a:lnTo>
                  <a:pt x="2591885" y="1877918"/>
                </a:lnTo>
                <a:lnTo>
                  <a:pt x="3277798" y="418163"/>
                </a:lnTo>
                <a:lnTo>
                  <a:pt x="3310600" y="340520"/>
                </a:lnTo>
                <a:cubicBezTo>
                  <a:pt x="3361936" y="245783"/>
                  <a:pt x="3446731" y="170816"/>
                  <a:pt x="3550782" y="132907"/>
                </a:cubicBezTo>
                <a:lnTo>
                  <a:pt x="3640703" y="112527"/>
                </a:lnTo>
                <a:lnTo>
                  <a:pt x="3640453" y="109973"/>
                </a:lnTo>
                <a:lnTo>
                  <a:pt x="3660727" y="107989"/>
                </a:lnTo>
                <a:lnTo>
                  <a:pt x="3957668" y="78927"/>
                </a:lnTo>
                <a:lnTo>
                  <a:pt x="4571832" y="18817"/>
                </a:lnTo>
                <a:lnTo>
                  <a:pt x="4571833" y="18818"/>
                </a:lnTo>
                <a:lnTo>
                  <a:pt x="4758267" y="571"/>
                </a:lnTo>
                <a:lnTo>
                  <a:pt x="4758309" y="1005"/>
                </a:lnTo>
                <a:lnTo>
                  <a:pt x="4768579" y="0"/>
                </a:lnTo>
                <a:cubicBezTo>
                  <a:pt x="4773596" y="30"/>
                  <a:pt x="4778316" y="2168"/>
                  <a:pt x="4783233" y="3044"/>
                </a:cubicBezTo>
                <a:cubicBezTo>
                  <a:pt x="4810555" y="7908"/>
                  <a:pt x="4765807" y="-2899"/>
                  <a:pt x="4817497" y="1088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pic>
        <p:nvPicPr>
          <p:cNvPr id="5" name="Grafik 4" descr="Ein Bild, das Grafiken, Screenshot, Farbigkeit, Symbol enthält.&#10;&#10;Automatisch generierte Beschreibung">
            <a:extLst>
              <a:ext uri="{FF2B5EF4-FFF2-40B4-BE49-F238E27FC236}">
                <a16:creationId xmlns:a16="http://schemas.microsoft.com/office/drawing/2014/main" id="{8B99C307-8FFA-2AEA-61A4-E77E275184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4151413F-311E-37A9-C95B-7A92DDDBFB6A}"/>
              </a:ext>
            </a:extLst>
          </p:cNvPr>
          <p:cNvSpPr>
            <a:spLocks noGrp="1"/>
          </p:cNvSpPr>
          <p:nvPr>
            <p:ph type="title" hasCustomPrompt="1"/>
          </p:nvPr>
        </p:nvSpPr>
        <p:spPr>
          <a:xfrm>
            <a:off x="343524" y="735000"/>
            <a:ext cx="10515600" cy="520700"/>
          </a:xfrm>
        </p:spPr>
        <p:txBody>
          <a:bodyPr anchor="t">
            <a:noAutofit/>
          </a:bodyPr>
          <a:lstStyle>
            <a:lvl1pPr>
              <a:defRPr sz="4000"/>
            </a:lvl1pPr>
          </a:lstStyle>
          <a:p>
            <a:r>
              <a:rPr lang="de-DE"/>
              <a:t>Studiengang</a:t>
            </a:r>
            <a:endParaRPr lang="en-GB"/>
          </a:p>
        </p:txBody>
      </p:sp>
      <p:sp>
        <p:nvSpPr>
          <p:cNvPr id="13" name="Textplatzhalter 12">
            <a:extLst>
              <a:ext uri="{FF2B5EF4-FFF2-40B4-BE49-F238E27FC236}">
                <a16:creationId xmlns:a16="http://schemas.microsoft.com/office/drawing/2014/main" id="{8B76DF22-1A2F-54E3-6D4E-980265439799}"/>
              </a:ext>
            </a:extLst>
          </p:cNvPr>
          <p:cNvSpPr>
            <a:spLocks noGrp="1"/>
          </p:cNvSpPr>
          <p:nvPr>
            <p:ph type="body" sz="quarter" idx="13" hasCustomPrompt="1"/>
          </p:nvPr>
        </p:nvSpPr>
        <p:spPr>
          <a:xfrm>
            <a:off x="343524" y="454010"/>
            <a:ext cx="5066677" cy="292895"/>
          </a:xfrm>
        </p:spPr>
        <p:txBody>
          <a:bodyPr>
            <a:normAutofit/>
          </a:bodyPr>
          <a:lstStyle>
            <a:lvl1pPr marL="0" indent="0">
              <a:buNone/>
              <a:defRPr sz="1600">
                <a:solidFill>
                  <a:schemeClr val="accent3"/>
                </a:solidFill>
                <a:latin typeface="Open Sans SemiBold" pitchFamily="2" charset="0"/>
                <a:ea typeface="Open Sans SemiBold" pitchFamily="2" charset="0"/>
                <a:cs typeface="Open Sans SemiBold" pitchFamily="2" charset="0"/>
              </a:defRPr>
            </a:lvl1pPr>
          </a:lstStyle>
          <a:p>
            <a:pPr lvl="0"/>
            <a:r>
              <a:rPr lang="de-DE"/>
              <a:t>Studiengang – Studienform </a:t>
            </a:r>
            <a:endParaRPr lang="en-GB"/>
          </a:p>
        </p:txBody>
      </p:sp>
      <p:sp>
        <p:nvSpPr>
          <p:cNvPr id="15" name="Textplatzhalter 14">
            <a:extLst>
              <a:ext uri="{FF2B5EF4-FFF2-40B4-BE49-F238E27FC236}">
                <a16:creationId xmlns:a16="http://schemas.microsoft.com/office/drawing/2014/main" id="{508ED57A-A15A-8466-E2B4-1D7EC70989A0}"/>
              </a:ext>
            </a:extLst>
          </p:cNvPr>
          <p:cNvSpPr>
            <a:spLocks noGrp="1"/>
          </p:cNvSpPr>
          <p:nvPr>
            <p:ph type="body" sz="quarter" idx="14" hasCustomPrompt="1"/>
          </p:nvPr>
        </p:nvSpPr>
        <p:spPr>
          <a:xfrm>
            <a:off x="343524" y="1312066"/>
            <a:ext cx="5752476" cy="274637"/>
          </a:xfrm>
        </p:spPr>
        <p:txBody>
          <a:bodyPr>
            <a:noAutofit/>
          </a:bodyPr>
          <a:lstStyle>
            <a:lvl1pPr marL="0" indent="0">
              <a:buNone/>
              <a:defRPr sz="1800"/>
            </a:lvl1pPr>
          </a:lstStyle>
          <a:p>
            <a:pPr lvl="0"/>
            <a:r>
              <a:rPr lang="en-GB" err="1"/>
              <a:t>Einstieg</a:t>
            </a:r>
            <a:r>
              <a:rPr lang="en-GB"/>
              <a:t> </a:t>
            </a:r>
            <a:r>
              <a:rPr lang="en-GB" err="1"/>
              <a:t>Studiengang</a:t>
            </a:r>
            <a:r>
              <a:rPr lang="en-GB"/>
              <a:t> </a:t>
            </a:r>
          </a:p>
        </p:txBody>
      </p:sp>
      <p:sp>
        <p:nvSpPr>
          <p:cNvPr id="24" name="Bildplatzhalter 23">
            <a:extLst>
              <a:ext uri="{FF2B5EF4-FFF2-40B4-BE49-F238E27FC236}">
                <a16:creationId xmlns:a16="http://schemas.microsoft.com/office/drawing/2014/main" id="{52B664F1-D5A0-0E52-16F0-856399BC95B6}"/>
              </a:ext>
            </a:extLst>
          </p:cNvPr>
          <p:cNvSpPr>
            <a:spLocks noGrp="1"/>
          </p:cNvSpPr>
          <p:nvPr>
            <p:ph type="pic" sz="quarter" idx="15"/>
          </p:nvPr>
        </p:nvSpPr>
        <p:spPr>
          <a:xfrm>
            <a:off x="8881858" y="2063161"/>
            <a:ext cx="3065369" cy="3420984"/>
          </a:xfrm>
          <a:custGeom>
            <a:avLst/>
            <a:gdLst>
              <a:gd name="connsiteX0" fmla="*/ 1531900 w 3065369"/>
              <a:gd name="connsiteY0" fmla="*/ 0 h 3420984"/>
              <a:gd name="connsiteX1" fmla="*/ 1723175 w 3065369"/>
              <a:gd name="connsiteY1" fmla="*/ 51454 h 3420984"/>
              <a:gd name="connsiteX2" fmla="*/ 2873653 w 3065369"/>
              <a:gd name="connsiteY2" fmla="*/ 715682 h 3420984"/>
              <a:gd name="connsiteX3" fmla="*/ 3065369 w 3065369"/>
              <a:gd name="connsiteY3" fmla="*/ 1046968 h 3420984"/>
              <a:gd name="connsiteX4" fmla="*/ 3064500 w 3065369"/>
              <a:gd name="connsiteY4" fmla="*/ 2375160 h 3420984"/>
              <a:gd name="connsiteX5" fmla="*/ 2873457 w 3065369"/>
              <a:gd name="connsiteY5" fmla="*/ 2706058 h 3420984"/>
              <a:gd name="connsiteX6" fmla="*/ 1723318 w 3065369"/>
              <a:gd name="connsiteY6" fmla="*/ 3369697 h 3420984"/>
              <a:gd name="connsiteX7" fmla="*/ 1341325 w 3065369"/>
              <a:gd name="connsiteY7" fmla="*/ 3369752 h 3420984"/>
              <a:gd name="connsiteX8" fmla="*/ 192378 w 3065369"/>
              <a:gd name="connsiteY8" fmla="*/ 2706407 h 3420984"/>
              <a:gd name="connsiteX9" fmla="*/ 1430 w 3065369"/>
              <a:gd name="connsiteY9" fmla="*/ 2375565 h 3420984"/>
              <a:gd name="connsiteX10" fmla="*/ 1089 w 3065369"/>
              <a:gd name="connsiteY10" fmla="*/ 1047696 h 3420984"/>
              <a:gd name="connsiteX11" fmla="*/ 0 w 3065369"/>
              <a:gd name="connsiteY11" fmla="*/ 1046046 h 3420984"/>
              <a:gd name="connsiteX12" fmla="*/ 191044 w 3065369"/>
              <a:gd name="connsiteY12" fmla="*/ 715148 h 3420984"/>
              <a:gd name="connsiteX13" fmla="*/ 1340416 w 3065369"/>
              <a:gd name="connsiteY13" fmla="*/ 51066 h 3420984"/>
              <a:gd name="connsiteX14" fmla="*/ 1531900 w 3065369"/>
              <a:gd name="connsiteY14" fmla="*/ 0 h 342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65369" h="3420984">
                <a:moveTo>
                  <a:pt x="1531900" y="0"/>
                </a:moveTo>
                <a:cubicBezTo>
                  <a:pt x="1597874" y="47"/>
                  <a:pt x="1663813" y="17181"/>
                  <a:pt x="1723175" y="51454"/>
                </a:cubicBezTo>
                <a:lnTo>
                  <a:pt x="2873653" y="715682"/>
                </a:lnTo>
                <a:cubicBezTo>
                  <a:pt x="2992378" y="784228"/>
                  <a:pt x="3065648" y="910276"/>
                  <a:pt x="3065369" y="1046968"/>
                </a:cubicBezTo>
                <a:lnTo>
                  <a:pt x="3064500" y="2375160"/>
                </a:lnTo>
                <a:cubicBezTo>
                  <a:pt x="3064221" y="2511851"/>
                  <a:pt x="2991695" y="2637470"/>
                  <a:pt x="2873457" y="2706058"/>
                </a:cubicBezTo>
                <a:lnTo>
                  <a:pt x="1723318" y="3369697"/>
                </a:lnTo>
                <a:cubicBezTo>
                  <a:pt x="1605081" y="3438286"/>
                  <a:pt x="1459285" y="3437856"/>
                  <a:pt x="1341325" y="3369752"/>
                </a:cubicBezTo>
                <a:lnTo>
                  <a:pt x="192378" y="2706407"/>
                </a:lnTo>
                <a:cubicBezTo>
                  <a:pt x="74421" y="2638304"/>
                  <a:pt x="1150" y="2512256"/>
                  <a:pt x="1430" y="2375565"/>
                </a:cubicBezTo>
                <a:lnTo>
                  <a:pt x="1089" y="1047696"/>
                </a:lnTo>
                <a:lnTo>
                  <a:pt x="0" y="1046046"/>
                </a:lnTo>
                <a:cubicBezTo>
                  <a:pt x="-163" y="910120"/>
                  <a:pt x="72805" y="783736"/>
                  <a:pt x="191044" y="715148"/>
                </a:cubicBezTo>
                <a:lnTo>
                  <a:pt x="1340416" y="51066"/>
                </a:lnTo>
                <a:cubicBezTo>
                  <a:pt x="1399918" y="16993"/>
                  <a:pt x="1465926" y="-47"/>
                  <a:pt x="1531900" y="0"/>
                </a:cubicBezTo>
                <a:close/>
              </a:path>
            </a:pathLst>
          </a:custGeom>
          <a:blipFill>
            <a:blip r:embed="rId3"/>
            <a:stretch>
              <a:fillRect/>
            </a:stretch>
          </a:blipFill>
          <a:ln>
            <a:noFill/>
          </a:ln>
        </p:spPr>
        <p:txBody>
          <a:bodyPr wrap="square" anchor="ctr">
            <a:noAutofit/>
          </a:bodyPr>
          <a:lstStyle>
            <a:lvl1pPr marL="0" indent="0" algn="ctr">
              <a:buNone/>
              <a:defRPr/>
            </a:lvl1pPr>
          </a:lstStyle>
          <a:p>
            <a:r>
              <a:rPr lang="en-GB"/>
              <a:t>Bild</a:t>
            </a:r>
          </a:p>
        </p:txBody>
      </p:sp>
      <p:grpSp>
        <p:nvGrpSpPr>
          <p:cNvPr id="26" name="Gruppieren 25">
            <a:extLst>
              <a:ext uri="{FF2B5EF4-FFF2-40B4-BE49-F238E27FC236}">
                <a16:creationId xmlns:a16="http://schemas.microsoft.com/office/drawing/2014/main" id="{697B9A69-6F9E-AAF1-6B44-A3A6DFDCE64B}"/>
              </a:ext>
            </a:extLst>
          </p:cNvPr>
          <p:cNvGrpSpPr/>
          <p:nvPr userDrawn="1"/>
        </p:nvGrpSpPr>
        <p:grpSpPr>
          <a:xfrm>
            <a:off x="4477482" y="3427092"/>
            <a:ext cx="859362" cy="769927"/>
            <a:chOff x="1292153" y="3541069"/>
            <a:chExt cx="1033316" cy="925777"/>
          </a:xfrm>
          <a:solidFill>
            <a:srgbClr val="9933FF"/>
          </a:solidFill>
          <a:effectLst/>
        </p:grpSpPr>
        <p:sp>
          <p:nvSpPr>
            <p:cNvPr id="27" name="Grafik 7">
              <a:extLst>
                <a:ext uri="{FF2B5EF4-FFF2-40B4-BE49-F238E27FC236}">
                  <a16:creationId xmlns:a16="http://schemas.microsoft.com/office/drawing/2014/main" id="{DA96631A-1C82-FED0-FC48-295B19D6BC69}"/>
                </a:ext>
              </a:extLst>
            </p:cNvPr>
            <p:cNvSpPr/>
            <p:nvPr/>
          </p:nvSpPr>
          <p:spPr>
            <a:xfrm rot="14400000" flipH="1">
              <a:off x="1345922" y="3487300"/>
              <a:ext cx="925777" cy="1033316"/>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grpFill/>
            <a:ln w="197769" cap="flat">
              <a:noFill/>
              <a:prstDash val="solid"/>
              <a:miter/>
            </a:ln>
          </p:spPr>
          <p:txBody>
            <a:bodyPr rtlCol="0" anchor="ctr"/>
            <a:lstStyle/>
            <a:p>
              <a:endParaRPr lang="en-GB"/>
            </a:p>
          </p:txBody>
        </p:sp>
        <p:grpSp>
          <p:nvGrpSpPr>
            <p:cNvPr id="28" name="Gruppieren 27">
              <a:extLst>
                <a:ext uri="{FF2B5EF4-FFF2-40B4-BE49-F238E27FC236}">
                  <a16:creationId xmlns:a16="http://schemas.microsoft.com/office/drawing/2014/main" id="{C43E7F02-F260-FF91-510E-D66FAE158D9C}"/>
                </a:ext>
              </a:extLst>
            </p:cNvPr>
            <p:cNvGrpSpPr/>
            <p:nvPr/>
          </p:nvGrpSpPr>
          <p:grpSpPr>
            <a:xfrm>
              <a:off x="1601030" y="3750003"/>
              <a:ext cx="415562" cy="507909"/>
              <a:chOff x="1678391" y="3785016"/>
              <a:chExt cx="519516" cy="634964"/>
            </a:xfrm>
            <a:grpFill/>
          </p:grpSpPr>
          <p:sp>
            <p:nvSpPr>
              <p:cNvPr id="29" name="Freihandform: Form 28">
                <a:extLst>
                  <a:ext uri="{FF2B5EF4-FFF2-40B4-BE49-F238E27FC236}">
                    <a16:creationId xmlns:a16="http://schemas.microsoft.com/office/drawing/2014/main" id="{C679A720-3A24-7EAA-3C02-92EB97608A27}"/>
                  </a:ext>
                </a:extLst>
              </p:cNvPr>
              <p:cNvSpPr/>
              <p:nvPr/>
            </p:nvSpPr>
            <p:spPr>
              <a:xfrm>
                <a:off x="1678391" y="3785016"/>
                <a:ext cx="519516" cy="634964"/>
              </a:xfrm>
              <a:custGeom>
                <a:avLst/>
                <a:gdLst>
                  <a:gd name="connsiteX0" fmla="*/ 519516 w 519516"/>
                  <a:gd name="connsiteY0" fmla="*/ 259758 h 634964"/>
                  <a:gd name="connsiteX1" fmla="*/ 259758 w 519516"/>
                  <a:gd name="connsiteY1" fmla="*/ 634964 h 634964"/>
                  <a:gd name="connsiteX2" fmla="*/ 0 w 519516"/>
                  <a:gd name="connsiteY2" fmla="*/ 259758 h 634964"/>
                  <a:gd name="connsiteX3" fmla="*/ 259758 w 519516"/>
                  <a:gd name="connsiteY3" fmla="*/ 0 h 634964"/>
                  <a:gd name="connsiteX4" fmla="*/ 519516 w 519516"/>
                  <a:gd name="connsiteY4" fmla="*/ 259758 h 634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16" h="634964">
                    <a:moveTo>
                      <a:pt x="519516" y="259758"/>
                    </a:moveTo>
                    <a:cubicBezTo>
                      <a:pt x="519516" y="461792"/>
                      <a:pt x="259758" y="634964"/>
                      <a:pt x="259758" y="634964"/>
                    </a:cubicBezTo>
                    <a:cubicBezTo>
                      <a:pt x="259758" y="634964"/>
                      <a:pt x="0" y="461792"/>
                      <a:pt x="0" y="259758"/>
                    </a:cubicBezTo>
                    <a:cubicBezTo>
                      <a:pt x="0" y="116314"/>
                      <a:pt x="116314" y="0"/>
                      <a:pt x="259758" y="0"/>
                    </a:cubicBezTo>
                    <a:cubicBezTo>
                      <a:pt x="403202" y="0"/>
                      <a:pt x="519516" y="116314"/>
                      <a:pt x="519516" y="259758"/>
                    </a:cubicBezTo>
                    <a:close/>
                  </a:path>
                </a:pathLst>
              </a:custGeom>
              <a:grpFill/>
              <a:ln w="38100" cap="flat">
                <a:solidFill>
                  <a:schemeClr val="bg1"/>
                </a:solidFill>
                <a:prstDash val="solid"/>
                <a:miter/>
              </a:ln>
            </p:spPr>
            <p:txBody>
              <a:bodyPr rtlCol="0" anchor="ctr"/>
              <a:lstStyle/>
              <a:p>
                <a:endParaRPr lang="en-GB"/>
              </a:p>
            </p:txBody>
          </p:sp>
          <p:sp>
            <p:nvSpPr>
              <p:cNvPr id="30" name="Freihandform: Form 29">
                <a:extLst>
                  <a:ext uri="{FF2B5EF4-FFF2-40B4-BE49-F238E27FC236}">
                    <a16:creationId xmlns:a16="http://schemas.microsoft.com/office/drawing/2014/main" id="{6A6BBE1D-78B5-6AF8-8032-43A53E6DC66E}"/>
                  </a:ext>
                </a:extLst>
              </p:cNvPr>
              <p:cNvSpPr/>
              <p:nvPr/>
            </p:nvSpPr>
            <p:spPr>
              <a:xfrm>
                <a:off x="1851563" y="3958188"/>
                <a:ext cx="173172" cy="173172"/>
              </a:xfrm>
              <a:custGeom>
                <a:avLst/>
                <a:gdLst>
                  <a:gd name="connsiteX0" fmla="*/ 173172 w 173172"/>
                  <a:gd name="connsiteY0" fmla="*/ 86586 h 173172"/>
                  <a:gd name="connsiteX1" fmla="*/ 86586 w 173172"/>
                  <a:gd name="connsiteY1" fmla="*/ 173172 h 173172"/>
                  <a:gd name="connsiteX2" fmla="*/ 0 w 173172"/>
                  <a:gd name="connsiteY2" fmla="*/ 86586 h 173172"/>
                  <a:gd name="connsiteX3" fmla="*/ 86586 w 173172"/>
                  <a:gd name="connsiteY3" fmla="*/ 0 h 173172"/>
                  <a:gd name="connsiteX4" fmla="*/ 173172 w 173172"/>
                  <a:gd name="connsiteY4" fmla="*/ 86586 h 173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72" h="173172">
                    <a:moveTo>
                      <a:pt x="173172" y="86586"/>
                    </a:moveTo>
                    <a:cubicBezTo>
                      <a:pt x="173172" y="134406"/>
                      <a:pt x="134406" y="173172"/>
                      <a:pt x="86586" y="173172"/>
                    </a:cubicBezTo>
                    <a:cubicBezTo>
                      <a:pt x="38766" y="173172"/>
                      <a:pt x="0" y="134406"/>
                      <a:pt x="0" y="86586"/>
                    </a:cubicBezTo>
                    <a:cubicBezTo>
                      <a:pt x="0" y="38766"/>
                      <a:pt x="38766" y="0"/>
                      <a:pt x="86586" y="0"/>
                    </a:cubicBezTo>
                    <a:cubicBezTo>
                      <a:pt x="134406" y="0"/>
                      <a:pt x="173172" y="38766"/>
                      <a:pt x="173172" y="86586"/>
                    </a:cubicBezTo>
                    <a:close/>
                  </a:path>
                </a:pathLst>
              </a:custGeom>
              <a:grpFill/>
              <a:ln w="38100" cap="flat">
                <a:solidFill>
                  <a:schemeClr val="bg1"/>
                </a:solidFill>
                <a:prstDash val="solid"/>
                <a:miter/>
              </a:ln>
            </p:spPr>
            <p:txBody>
              <a:bodyPr rtlCol="0" anchor="ctr"/>
              <a:lstStyle/>
              <a:p>
                <a:endParaRPr lang="en-GB"/>
              </a:p>
            </p:txBody>
          </p:sp>
        </p:grpSp>
      </p:grpSp>
      <p:grpSp>
        <p:nvGrpSpPr>
          <p:cNvPr id="32" name="Gruppieren 31">
            <a:extLst>
              <a:ext uri="{FF2B5EF4-FFF2-40B4-BE49-F238E27FC236}">
                <a16:creationId xmlns:a16="http://schemas.microsoft.com/office/drawing/2014/main" id="{716C936E-D9FC-7BE1-CE97-E6B3EB34A287}"/>
              </a:ext>
            </a:extLst>
          </p:cNvPr>
          <p:cNvGrpSpPr/>
          <p:nvPr userDrawn="1"/>
        </p:nvGrpSpPr>
        <p:grpSpPr>
          <a:xfrm>
            <a:off x="421757" y="3432371"/>
            <a:ext cx="859362" cy="769927"/>
            <a:chOff x="435743" y="3767817"/>
            <a:chExt cx="859362" cy="769927"/>
          </a:xfrm>
        </p:grpSpPr>
        <p:sp>
          <p:nvSpPr>
            <p:cNvPr id="33" name="Grafik 7">
              <a:extLst>
                <a:ext uri="{FF2B5EF4-FFF2-40B4-BE49-F238E27FC236}">
                  <a16:creationId xmlns:a16="http://schemas.microsoft.com/office/drawing/2014/main" id="{752C6AE6-4098-B697-B865-89D0EAF1A9CE}"/>
                </a:ext>
              </a:extLst>
            </p:cNvPr>
            <p:cNvSpPr/>
            <p:nvPr/>
          </p:nvSpPr>
          <p:spPr>
            <a:xfrm rot="14400000" flipH="1">
              <a:off x="480460" y="3723100"/>
              <a:ext cx="769927" cy="859362"/>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solidFill>
            <a:ln w="197769" cap="flat">
              <a:noFill/>
              <a:prstDash val="solid"/>
              <a:miter/>
            </a:ln>
          </p:spPr>
          <p:txBody>
            <a:bodyPr rtlCol="0" anchor="ctr"/>
            <a:lstStyle/>
            <a:p>
              <a:endParaRPr lang="en-GB"/>
            </a:p>
          </p:txBody>
        </p:sp>
        <p:grpSp>
          <p:nvGrpSpPr>
            <p:cNvPr id="34" name="Gruppieren 33">
              <a:extLst>
                <a:ext uri="{FF2B5EF4-FFF2-40B4-BE49-F238E27FC236}">
                  <a16:creationId xmlns:a16="http://schemas.microsoft.com/office/drawing/2014/main" id="{80170160-6B7A-023E-452B-DC35DF41C9E4}"/>
                </a:ext>
              </a:extLst>
            </p:cNvPr>
            <p:cNvGrpSpPr/>
            <p:nvPr/>
          </p:nvGrpSpPr>
          <p:grpSpPr>
            <a:xfrm>
              <a:off x="665111" y="3952602"/>
              <a:ext cx="400624" cy="400357"/>
              <a:chOff x="1637919" y="5334472"/>
              <a:chExt cx="602222" cy="601821"/>
            </a:xfrm>
            <a:solidFill>
              <a:srgbClr val="9933FF"/>
            </a:solidFill>
          </p:grpSpPr>
          <p:sp>
            <p:nvSpPr>
              <p:cNvPr id="35" name="Freihandform: Form 34">
                <a:extLst>
                  <a:ext uri="{FF2B5EF4-FFF2-40B4-BE49-F238E27FC236}">
                    <a16:creationId xmlns:a16="http://schemas.microsoft.com/office/drawing/2014/main" id="{52874D30-5B7B-6DA1-C804-7E7A102F80C6}"/>
                  </a:ext>
                </a:extLst>
              </p:cNvPr>
              <p:cNvSpPr/>
              <p:nvPr/>
            </p:nvSpPr>
            <p:spPr>
              <a:xfrm>
                <a:off x="1637919" y="5334472"/>
                <a:ext cx="602222" cy="601821"/>
              </a:xfrm>
              <a:custGeom>
                <a:avLst/>
                <a:gdLst>
                  <a:gd name="connsiteX0" fmla="*/ 301111 w 602222"/>
                  <a:gd name="connsiteY0" fmla="*/ 18 h 601821"/>
                  <a:gd name="connsiteX1" fmla="*/ 602222 w 602222"/>
                  <a:gd name="connsiteY1" fmla="*/ 300431 h 601821"/>
                  <a:gd name="connsiteX2" fmla="*/ 300553 w 602222"/>
                  <a:gd name="connsiteY2" fmla="*/ 601821 h 601821"/>
                  <a:gd name="connsiteX3" fmla="*/ 0 w 602222"/>
                  <a:gd name="connsiteY3" fmla="*/ 300431 h 601821"/>
                  <a:gd name="connsiteX4" fmla="*/ 301111 w 602222"/>
                  <a:gd name="connsiteY4" fmla="*/ 18 h 601821"/>
                  <a:gd name="connsiteX5" fmla="*/ 562437 w 602222"/>
                  <a:gd name="connsiteY5" fmla="*/ 301269 h 601821"/>
                  <a:gd name="connsiteX6" fmla="*/ 301809 w 602222"/>
                  <a:gd name="connsiteY6" fmla="*/ 39943 h 601821"/>
                  <a:gd name="connsiteX7" fmla="*/ 40204 w 602222"/>
                  <a:gd name="connsiteY7" fmla="*/ 299593 h 601821"/>
                  <a:gd name="connsiteX8" fmla="*/ 300693 w 602222"/>
                  <a:gd name="connsiteY8" fmla="*/ 561478 h 601821"/>
                  <a:gd name="connsiteX9" fmla="*/ 562298 w 602222"/>
                  <a:gd name="connsiteY9" fmla="*/ 301269 h 60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2222" h="601821">
                    <a:moveTo>
                      <a:pt x="301111" y="18"/>
                    </a:moveTo>
                    <a:cubicBezTo>
                      <a:pt x="465836" y="-1797"/>
                      <a:pt x="602083" y="135846"/>
                      <a:pt x="602222" y="300431"/>
                    </a:cubicBezTo>
                    <a:cubicBezTo>
                      <a:pt x="602362" y="465435"/>
                      <a:pt x="465696" y="602101"/>
                      <a:pt x="300553" y="601821"/>
                    </a:cubicBezTo>
                    <a:cubicBezTo>
                      <a:pt x="135968" y="601542"/>
                      <a:pt x="-139" y="465156"/>
                      <a:pt x="0" y="300431"/>
                    </a:cubicBezTo>
                    <a:cubicBezTo>
                      <a:pt x="140" y="135846"/>
                      <a:pt x="136387" y="-1797"/>
                      <a:pt x="301111" y="18"/>
                    </a:cubicBezTo>
                    <a:close/>
                    <a:moveTo>
                      <a:pt x="562437" y="301269"/>
                    </a:moveTo>
                    <a:cubicBezTo>
                      <a:pt x="560204" y="157483"/>
                      <a:pt x="450201" y="40780"/>
                      <a:pt x="301809" y="39943"/>
                    </a:cubicBezTo>
                    <a:cubicBezTo>
                      <a:pt x="159001" y="39105"/>
                      <a:pt x="41181" y="150224"/>
                      <a:pt x="40204" y="299593"/>
                    </a:cubicBezTo>
                    <a:cubicBezTo>
                      <a:pt x="39227" y="443658"/>
                      <a:pt x="152021" y="561199"/>
                      <a:pt x="300693" y="561478"/>
                    </a:cubicBezTo>
                    <a:cubicBezTo>
                      <a:pt x="445455" y="561757"/>
                      <a:pt x="559087" y="448544"/>
                      <a:pt x="562298" y="301269"/>
                    </a:cubicBezTo>
                    <a:close/>
                  </a:path>
                </a:pathLst>
              </a:custGeom>
              <a:solidFill>
                <a:schemeClr val="bg1"/>
              </a:solidFill>
              <a:ln w="6350" cap="flat">
                <a:solidFill>
                  <a:schemeClr val="bg1"/>
                </a:solidFill>
                <a:prstDash val="solid"/>
                <a:miter/>
              </a:ln>
            </p:spPr>
            <p:txBody>
              <a:bodyPr rtlCol="0" anchor="ctr"/>
              <a:lstStyle/>
              <a:p>
                <a:endParaRPr lang="en-GB"/>
              </a:p>
            </p:txBody>
          </p:sp>
          <p:sp>
            <p:nvSpPr>
              <p:cNvPr id="36" name="Freihandform: Form 35">
                <a:extLst>
                  <a:ext uri="{FF2B5EF4-FFF2-40B4-BE49-F238E27FC236}">
                    <a16:creationId xmlns:a16="http://schemas.microsoft.com/office/drawing/2014/main" id="{8879EDD1-8C30-F07E-8023-DBBF85CDA53C}"/>
                  </a:ext>
                </a:extLst>
              </p:cNvPr>
              <p:cNvSpPr/>
              <p:nvPr/>
            </p:nvSpPr>
            <p:spPr>
              <a:xfrm>
                <a:off x="1817581" y="5484417"/>
                <a:ext cx="217078" cy="302507"/>
              </a:xfrm>
              <a:custGeom>
                <a:avLst/>
                <a:gdLst>
                  <a:gd name="connsiteX0" fmla="*/ 147415 w 217078"/>
                  <a:gd name="connsiteY0" fmla="*/ 0 h 302507"/>
                  <a:gd name="connsiteX1" fmla="*/ 185525 w 217078"/>
                  <a:gd name="connsiteY1" fmla="*/ 4328 h 302507"/>
                  <a:gd name="connsiteX2" fmla="*/ 213025 w 217078"/>
                  <a:gd name="connsiteY2" fmla="*/ 14379 h 302507"/>
                  <a:gd name="connsiteX3" fmla="*/ 216376 w 217078"/>
                  <a:gd name="connsiteY3" fmla="*/ 24150 h 302507"/>
                  <a:gd name="connsiteX4" fmla="*/ 206045 w 217078"/>
                  <a:gd name="connsiteY4" fmla="*/ 46207 h 302507"/>
                  <a:gd name="connsiteX5" fmla="*/ 196413 w 217078"/>
                  <a:gd name="connsiteY5" fmla="*/ 49697 h 302507"/>
                  <a:gd name="connsiteX6" fmla="*/ 176451 w 217078"/>
                  <a:gd name="connsiteY6" fmla="*/ 42158 h 302507"/>
                  <a:gd name="connsiteX7" fmla="*/ 147415 w 217078"/>
                  <a:gd name="connsiteY7" fmla="*/ 37691 h 302507"/>
                  <a:gd name="connsiteX8" fmla="*/ 121170 w 217078"/>
                  <a:gd name="connsiteY8" fmla="*/ 42158 h 302507"/>
                  <a:gd name="connsiteX9" fmla="*/ 100091 w 217078"/>
                  <a:gd name="connsiteY9" fmla="*/ 55699 h 302507"/>
                  <a:gd name="connsiteX10" fmla="*/ 84596 w 217078"/>
                  <a:gd name="connsiteY10" fmla="*/ 78035 h 302507"/>
                  <a:gd name="connsiteX11" fmla="*/ 76918 w 217078"/>
                  <a:gd name="connsiteY11" fmla="*/ 100091 h 302507"/>
                  <a:gd name="connsiteX12" fmla="*/ 84177 w 217078"/>
                  <a:gd name="connsiteY12" fmla="*/ 109165 h 302507"/>
                  <a:gd name="connsiteX13" fmla="*/ 161235 w 217078"/>
                  <a:gd name="connsiteY13" fmla="*/ 109165 h 302507"/>
                  <a:gd name="connsiteX14" fmla="*/ 168633 w 217078"/>
                  <a:gd name="connsiteY14" fmla="*/ 116564 h 302507"/>
                  <a:gd name="connsiteX15" fmla="*/ 168633 w 217078"/>
                  <a:gd name="connsiteY15" fmla="*/ 131082 h 302507"/>
                  <a:gd name="connsiteX16" fmla="*/ 161235 w 217078"/>
                  <a:gd name="connsiteY16" fmla="*/ 138480 h 302507"/>
                  <a:gd name="connsiteX17" fmla="*/ 72311 w 217078"/>
                  <a:gd name="connsiteY17" fmla="*/ 138480 h 302507"/>
                  <a:gd name="connsiteX18" fmla="*/ 72172 w 217078"/>
                  <a:gd name="connsiteY18" fmla="*/ 145181 h 302507"/>
                  <a:gd name="connsiteX19" fmla="*/ 72032 w 217078"/>
                  <a:gd name="connsiteY19" fmla="*/ 152859 h 302507"/>
                  <a:gd name="connsiteX20" fmla="*/ 72032 w 217078"/>
                  <a:gd name="connsiteY20" fmla="*/ 160676 h 302507"/>
                  <a:gd name="connsiteX21" fmla="*/ 72311 w 217078"/>
                  <a:gd name="connsiteY21" fmla="*/ 168633 h 302507"/>
                  <a:gd name="connsiteX22" fmla="*/ 149369 w 217078"/>
                  <a:gd name="connsiteY22" fmla="*/ 168633 h 302507"/>
                  <a:gd name="connsiteX23" fmla="*/ 156768 w 217078"/>
                  <a:gd name="connsiteY23" fmla="*/ 176032 h 302507"/>
                  <a:gd name="connsiteX24" fmla="*/ 156768 w 217078"/>
                  <a:gd name="connsiteY24" fmla="*/ 190829 h 302507"/>
                  <a:gd name="connsiteX25" fmla="*/ 149369 w 217078"/>
                  <a:gd name="connsiteY25" fmla="*/ 198228 h 302507"/>
                  <a:gd name="connsiteX26" fmla="*/ 84875 w 217078"/>
                  <a:gd name="connsiteY26" fmla="*/ 198228 h 302507"/>
                  <a:gd name="connsiteX27" fmla="*/ 77756 w 217078"/>
                  <a:gd name="connsiteY27" fmla="*/ 207302 h 302507"/>
                  <a:gd name="connsiteX28" fmla="*/ 89482 w 217078"/>
                  <a:gd name="connsiteY28" fmla="*/ 233825 h 302507"/>
                  <a:gd name="connsiteX29" fmla="*/ 114609 w 217078"/>
                  <a:gd name="connsiteY29" fmla="*/ 256161 h 302507"/>
                  <a:gd name="connsiteX30" fmla="*/ 151184 w 217078"/>
                  <a:gd name="connsiteY30" fmla="*/ 263839 h 302507"/>
                  <a:gd name="connsiteX31" fmla="*/ 182174 w 217078"/>
                  <a:gd name="connsiteY31" fmla="*/ 260209 h 302507"/>
                  <a:gd name="connsiteX32" fmla="*/ 200322 w 217078"/>
                  <a:gd name="connsiteY32" fmla="*/ 254905 h 302507"/>
                  <a:gd name="connsiteX33" fmla="*/ 209954 w 217078"/>
                  <a:gd name="connsiteY33" fmla="*/ 261884 h 302507"/>
                  <a:gd name="connsiteX34" fmla="*/ 209954 w 217078"/>
                  <a:gd name="connsiteY34" fmla="*/ 285058 h 302507"/>
                  <a:gd name="connsiteX35" fmla="*/ 205487 w 217078"/>
                  <a:gd name="connsiteY35" fmla="*/ 291898 h 302507"/>
                  <a:gd name="connsiteX36" fmla="*/ 182872 w 217078"/>
                  <a:gd name="connsiteY36" fmla="*/ 299017 h 302507"/>
                  <a:gd name="connsiteX37" fmla="*/ 148531 w 217078"/>
                  <a:gd name="connsiteY37" fmla="*/ 302507 h 302507"/>
                  <a:gd name="connsiteX38" fmla="*/ 91715 w 217078"/>
                  <a:gd name="connsiteY38" fmla="*/ 290223 h 302507"/>
                  <a:gd name="connsiteX39" fmla="*/ 52349 w 217078"/>
                  <a:gd name="connsiteY39" fmla="*/ 254486 h 302507"/>
                  <a:gd name="connsiteX40" fmla="*/ 32526 w 217078"/>
                  <a:gd name="connsiteY40" fmla="*/ 204231 h 302507"/>
                  <a:gd name="connsiteX41" fmla="*/ 25407 w 217078"/>
                  <a:gd name="connsiteY41" fmla="*/ 198368 h 302507"/>
                  <a:gd name="connsiteX42" fmla="*/ 7399 w 217078"/>
                  <a:gd name="connsiteY42" fmla="*/ 198368 h 302507"/>
                  <a:gd name="connsiteX43" fmla="*/ 0 w 217078"/>
                  <a:gd name="connsiteY43" fmla="*/ 190969 h 302507"/>
                  <a:gd name="connsiteX44" fmla="*/ 0 w 217078"/>
                  <a:gd name="connsiteY44" fmla="*/ 176172 h 302507"/>
                  <a:gd name="connsiteX45" fmla="*/ 7399 w 217078"/>
                  <a:gd name="connsiteY45" fmla="*/ 168773 h 302507"/>
                  <a:gd name="connsiteX46" fmla="*/ 27919 w 217078"/>
                  <a:gd name="connsiteY46" fmla="*/ 168773 h 302507"/>
                  <a:gd name="connsiteX47" fmla="*/ 27501 w 217078"/>
                  <a:gd name="connsiteY47" fmla="*/ 161374 h 302507"/>
                  <a:gd name="connsiteX48" fmla="*/ 27361 w 217078"/>
                  <a:gd name="connsiteY48" fmla="*/ 153278 h 302507"/>
                  <a:gd name="connsiteX49" fmla="*/ 27501 w 217078"/>
                  <a:gd name="connsiteY49" fmla="*/ 145181 h 302507"/>
                  <a:gd name="connsiteX50" fmla="*/ 27640 w 217078"/>
                  <a:gd name="connsiteY50" fmla="*/ 138760 h 302507"/>
                  <a:gd name="connsiteX51" fmla="*/ 7399 w 217078"/>
                  <a:gd name="connsiteY51" fmla="*/ 138760 h 302507"/>
                  <a:gd name="connsiteX52" fmla="*/ 0 w 217078"/>
                  <a:gd name="connsiteY52" fmla="*/ 131361 h 302507"/>
                  <a:gd name="connsiteX53" fmla="*/ 0 w 217078"/>
                  <a:gd name="connsiteY53" fmla="*/ 116843 h 302507"/>
                  <a:gd name="connsiteX54" fmla="*/ 7399 w 217078"/>
                  <a:gd name="connsiteY54" fmla="*/ 109444 h 302507"/>
                  <a:gd name="connsiteX55" fmla="*/ 24569 w 217078"/>
                  <a:gd name="connsiteY55" fmla="*/ 109444 h 302507"/>
                  <a:gd name="connsiteX56" fmla="*/ 31689 w 217078"/>
                  <a:gd name="connsiteY56" fmla="*/ 103302 h 302507"/>
                  <a:gd name="connsiteX57" fmla="*/ 51093 w 217078"/>
                  <a:gd name="connsiteY57" fmla="*/ 51232 h 302507"/>
                  <a:gd name="connsiteX58" fmla="*/ 90878 w 217078"/>
                  <a:gd name="connsiteY58" fmla="*/ 13541 h 302507"/>
                  <a:gd name="connsiteX59" fmla="*/ 147554 w 217078"/>
                  <a:gd name="connsiteY59" fmla="*/ 279 h 30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17078" h="302507">
                    <a:moveTo>
                      <a:pt x="147415" y="0"/>
                    </a:moveTo>
                    <a:cubicBezTo>
                      <a:pt x="161095" y="0"/>
                      <a:pt x="173799" y="1396"/>
                      <a:pt x="185525" y="4328"/>
                    </a:cubicBezTo>
                    <a:cubicBezTo>
                      <a:pt x="194878" y="6701"/>
                      <a:pt x="204091" y="10051"/>
                      <a:pt x="213025" y="14379"/>
                    </a:cubicBezTo>
                    <a:cubicBezTo>
                      <a:pt x="216655" y="16193"/>
                      <a:pt x="218051" y="20660"/>
                      <a:pt x="216376" y="24150"/>
                    </a:cubicBezTo>
                    <a:lnTo>
                      <a:pt x="206045" y="46207"/>
                    </a:lnTo>
                    <a:cubicBezTo>
                      <a:pt x="204370" y="49836"/>
                      <a:pt x="200182" y="51372"/>
                      <a:pt x="196413" y="49697"/>
                    </a:cubicBezTo>
                    <a:cubicBezTo>
                      <a:pt x="190131" y="46905"/>
                      <a:pt x="183431" y="44252"/>
                      <a:pt x="176451" y="42158"/>
                    </a:cubicBezTo>
                    <a:cubicBezTo>
                      <a:pt x="167098" y="39227"/>
                      <a:pt x="157326" y="37691"/>
                      <a:pt x="147415" y="37691"/>
                    </a:cubicBezTo>
                    <a:cubicBezTo>
                      <a:pt x="137503" y="37691"/>
                      <a:pt x="129127" y="39227"/>
                      <a:pt x="121170" y="42158"/>
                    </a:cubicBezTo>
                    <a:cubicBezTo>
                      <a:pt x="113213" y="45090"/>
                      <a:pt x="106233" y="49557"/>
                      <a:pt x="100091" y="55699"/>
                    </a:cubicBezTo>
                    <a:cubicBezTo>
                      <a:pt x="93949" y="61842"/>
                      <a:pt x="88784" y="69240"/>
                      <a:pt x="84596" y="78035"/>
                    </a:cubicBezTo>
                    <a:cubicBezTo>
                      <a:pt x="81525" y="84596"/>
                      <a:pt x="78872" y="91855"/>
                      <a:pt x="76918" y="100091"/>
                    </a:cubicBezTo>
                    <a:cubicBezTo>
                      <a:pt x="75801" y="104698"/>
                      <a:pt x="79431" y="109165"/>
                      <a:pt x="84177" y="109165"/>
                    </a:cubicBezTo>
                    <a:lnTo>
                      <a:pt x="161235" y="109165"/>
                    </a:lnTo>
                    <a:cubicBezTo>
                      <a:pt x="165283" y="109165"/>
                      <a:pt x="168633" y="112515"/>
                      <a:pt x="168633" y="116564"/>
                    </a:cubicBezTo>
                    <a:lnTo>
                      <a:pt x="168633" y="131082"/>
                    </a:lnTo>
                    <a:cubicBezTo>
                      <a:pt x="168633" y="135130"/>
                      <a:pt x="165283" y="138480"/>
                      <a:pt x="161235" y="138480"/>
                    </a:cubicBezTo>
                    <a:lnTo>
                      <a:pt x="72311" y="138480"/>
                    </a:lnTo>
                    <a:cubicBezTo>
                      <a:pt x="72311" y="140435"/>
                      <a:pt x="72311" y="142668"/>
                      <a:pt x="72172" y="145181"/>
                    </a:cubicBezTo>
                    <a:cubicBezTo>
                      <a:pt x="72032" y="147694"/>
                      <a:pt x="72032" y="150207"/>
                      <a:pt x="72032" y="152859"/>
                    </a:cubicBezTo>
                    <a:cubicBezTo>
                      <a:pt x="72032" y="155511"/>
                      <a:pt x="72032" y="158024"/>
                      <a:pt x="72032" y="160676"/>
                    </a:cubicBezTo>
                    <a:cubicBezTo>
                      <a:pt x="72032" y="163329"/>
                      <a:pt x="72172" y="165981"/>
                      <a:pt x="72311" y="168633"/>
                    </a:cubicBezTo>
                    <a:lnTo>
                      <a:pt x="149369" y="168633"/>
                    </a:lnTo>
                    <a:cubicBezTo>
                      <a:pt x="153417" y="168633"/>
                      <a:pt x="156768" y="171984"/>
                      <a:pt x="156768" y="176032"/>
                    </a:cubicBezTo>
                    <a:lnTo>
                      <a:pt x="156768" y="190829"/>
                    </a:lnTo>
                    <a:cubicBezTo>
                      <a:pt x="156768" y="194878"/>
                      <a:pt x="153417" y="198228"/>
                      <a:pt x="149369" y="198228"/>
                    </a:cubicBezTo>
                    <a:lnTo>
                      <a:pt x="84875" y="198228"/>
                    </a:lnTo>
                    <a:cubicBezTo>
                      <a:pt x="80129" y="198228"/>
                      <a:pt x="76499" y="202695"/>
                      <a:pt x="77756" y="207302"/>
                    </a:cubicBezTo>
                    <a:cubicBezTo>
                      <a:pt x="80548" y="217353"/>
                      <a:pt x="84456" y="226287"/>
                      <a:pt x="89482" y="233825"/>
                    </a:cubicBezTo>
                    <a:cubicBezTo>
                      <a:pt x="95903" y="243597"/>
                      <a:pt x="104279" y="251135"/>
                      <a:pt x="114609" y="256161"/>
                    </a:cubicBezTo>
                    <a:cubicBezTo>
                      <a:pt x="124940" y="261186"/>
                      <a:pt x="137084" y="263839"/>
                      <a:pt x="151184" y="263839"/>
                    </a:cubicBezTo>
                    <a:cubicBezTo>
                      <a:pt x="161793" y="263839"/>
                      <a:pt x="172123" y="262582"/>
                      <a:pt x="182174" y="260209"/>
                    </a:cubicBezTo>
                    <a:cubicBezTo>
                      <a:pt x="188456" y="258674"/>
                      <a:pt x="194599" y="256859"/>
                      <a:pt x="200322" y="254905"/>
                    </a:cubicBezTo>
                    <a:cubicBezTo>
                      <a:pt x="205068" y="253229"/>
                      <a:pt x="209954" y="256859"/>
                      <a:pt x="209954" y="261884"/>
                    </a:cubicBezTo>
                    <a:lnTo>
                      <a:pt x="209954" y="285058"/>
                    </a:lnTo>
                    <a:cubicBezTo>
                      <a:pt x="209954" y="287989"/>
                      <a:pt x="208279" y="290781"/>
                      <a:pt x="205487" y="291898"/>
                    </a:cubicBezTo>
                    <a:cubicBezTo>
                      <a:pt x="198647" y="294829"/>
                      <a:pt x="190969" y="297202"/>
                      <a:pt x="182872" y="299017"/>
                    </a:cubicBezTo>
                    <a:cubicBezTo>
                      <a:pt x="172821" y="301251"/>
                      <a:pt x="161374" y="302507"/>
                      <a:pt x="148531" y="302507"/>
                    </a:cubicBezTo>
                    <a:cubicBezTo>
                      <a:pt x="126754" y="302507"/>
                      <a:pt x="107769" y="298459"/>
                      <a:pt x="91715" y="290223"/>
                    </a:cubicBezTo>
                    <a:cubicBezTo>
                      <a:pt x="75662" y="281986"/>
                      <a:pt x="62540" y="270121"/>
                      <a:pt x="52349" y="254486"/>
                    </a:cubicBezTo>
                    <a:cubicBezTo>
                      <a:pt x="43136" y="240386"/>
                      <a:pt x="36574" y="223495"/>
                      <a:pt x="32526" y="204231"/>
                    </a:cubicBezTo>
                    <a:cubicBezTo>
                      <a:pt x="31828" y="200880"/>
                      <a:pt x="28897" y="198368"/>
                      <a:pt x="25407" y="198368"/>
                    </a:cubicBezTo>
                    <a:lnTo>
                      <a:pt x="7399" y="198368"/>
                    </a:lnTo>
                    <a:cubicBezTo>
                      <a:pt x="3350" y="198368"/>
                      <a:pt x="0" y="195017"/>
                      <a:pt x="0" y="190969"/>
                    </a:cubicBezTo>
                    <a:lnTo>
                      <a:pt x="0" y="176172"/>
                    </a:lnTo>
                    <a:cubicBezTo>
                      <a:pt x="0" y="172123"/>
                      <a:pt x="3350" y="168773"/>
                      <a:pt x="7399" y="168773"/>
                    </a:cubicBezTo>
                    <a:lnTo>
                      <a:pt x="27919" y="168773"/>
                    </a:lnTo>
                    <a:cubicBezTo>
                      <a:pt x="27919" y="166260"/>
                      <a:pt x="27640" y="163748"/>
                      <a:pt x="27501" y="161374"/>
                    </a:cubicBezTo>
                    <a:cubicBezTo>
                      <a:pt x="27361" y="159001"/>
                      <a:pt x="27361" y="156209"/>
                      <a:pt x="27361" y="153278"/>
                    </a:cubicBezTo>
                    <a:cubicBezTo>
                      <a:pt x="27361" y="150625"/>
                      <a:pt x="27361" y="147973"/>
                      <a:pt x="27501" y="145181"/>
                    </a:cubicBezTo>
                    <a:cubicBezTo>
                      <a:pt x="27640" y="142389"/>
                      <a:pt x="27640" y="140295"/>
                      <a:pt x="27640" y="138760"/>
                    </a:cubicBezTo>
                    <a:lnTo>
                      <a:pt x="7399" y="138760"/>
                    </a:lnTo>
                    <a:cubicBezTo>
                      <a:pt x="3350" y="138760"/>
                      <a:pt x="0" y="135409"/>
                      <a:pt x="0" y="131361"/>
                    </a:cubicBezTo>
                    <a:lnTo>
                      <a:pt x="0" y="116843"/>
                    </a:lnTo>
                    <a:cubicBezTo>
                      <a:pt x="0" y="112795"/>
                      <a:pt x="3350" y="109444"/>
                      <a:pt x="7399" y="109444"/>
                    </a:cubicBezTo>
                    <a:lnTo>
                      <a:pt x="24569" y="109444"/>
                    </a:lnTo>
                    <a:cubicBezTo>
                      <a:pt x="28059" y="109444"/>
                      <a:pt x="30991" y="106792"/>
                      <a:pt x="31689" y="103302"/>
                    </a:cubicBezTo>
                    <a:cubicBezTo>
                      <a:pt x="35318" y="83479"/>
                      <a:pt x="41740" y="66029"/>
                      <a:pt x="51093" y="51232"/>
                    </a:cubicBezTo>
                    <a:cubicBezTo>
                      <a:pt x="61283" y="34899"/>
                      <a:pt x="74545" y="22336"/>
                      <a:pt x="90878" y="13541"/>
                    </a:cubicBezTo>
                    <a:cubicBezTo>
                      <a:pt x="107211" y="4746"/>
                      <a:pt x="126056" y="279"/>
                      <a:pt x="147554" y="279"/>
                    </a:cubicBezTo>
                    <a:close/>
                  </a:path>
                </a:pathLst>
              </a:custGeom>
              <a:solidFill>
                <a:schemeClr val="bg1"/>
              </a:solidFill>
              <a:ln w="6350" cap="flat">
                <a:solidFill>
                  <a:schemeClr val="bg1"/>
                </a:solidFill>
                <a:prstDash val="solid"/>
                <a:miter/>
              </a:ln>
            </p:spPr>
            <p:txBody>
              <a:bodyPr rtlCol="0" anchor="ctr"/>
              <a:lstStyle/>
              <a:p>
                <a:endParaRPr lang="en-GB"/>
              </a:p>
            </p:txBody>
          </p:sp>
        </p:grpSp>
      </p:grpSp>
      <p:grpSp>
        <p:nvGrpSpPr>
          <p:cNvPr id="38" name="Gruppieren 37">
            <a:extLst>
              <a:ext uri="{FF2B5EF4-FFF2-40B4-BE49-F238E27FC236}">
                <a16:creationId xmlns:a16="http://schemas.microsoft.com/office/drawing/2014/main" id="{C44E4CF5-1BC1-8BB8-F677-AF2E4D91B345}"/>
              </a:ext>
            </a:extLst>
          </p:cNvPr>
          <p:cNvGrpSpPr/>
          <p:nvPr userDrawn="1"/>
        </p:nvGrpSpPr>
        <p:grpSpPr>
          <a:xfrm>
            <a:off x="4468407" y="2147106"/>
            <a:ext cx="859362" cy="769927"/>
            <a:chOff x="1292153" y="2026214"/>
            <a:chExt cx="1033316" cy="925777"/>
          </a:xfrm>
          <a:solidFill>
            <a:srgbClr val="9933FF"/>
          </a:solidFill>
          <a:effectLst/>
        </p:grpSpPr>
        <p:sp>
          <p:nvSpPr>
            <p:cNvPr id="39" name="Grafik 7">
              <a:extLst>
                <a:ext uri="{FF2B5EF4-FFF2-40B4-BE49-F238E27FC236}">
                  <a16:creationId xmlns:a16="http://schemas.microsoft.com/office/drawing/2014/main" id="{3320A7C2-7EE1-B0F1-7A5D-0A8BF4BB90C3}"/>
                </a:ext>
              </a:extLst>
            </p:cNvPr>
            <p:cNvSpPr/>
            <p:nvPr/>
          </p:nvSpPr>
          <p:spPr>
            <a:xfrm rot="14400000" flipH="1">
              <a:off x="1345922" y="1972445"/>
              <a:ext cx="925777" cy="1033316"/>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grpFill/>
            <a:ln w="197769" cap="flat">
              <a:noFill/>
              <a:prstDash val="solid"/>
              <a:miter/>
            </a:ln>
          </p:spPr>
          <p:txBody>
            <a:bodyPr rtlCol="0" anchor="ctr"/>
            <a:lstStyle/>
            <a:p>
              <a:endParaRPr lang="en-GB"/>
            </a:p>
          </p:txBody>
        </p:sp>
        <p:grpSp>
          <p:nvGrpSpPr>
            <p:cNvPr id="40" name="Gruppieren 39">
              <a:extLst>
                <a:ext uri="{FF2B5EF4-FFF2-40B4-BE49-F238E27FC236}">
                  <a16:creationId xmlns:a16="http://schemas.microsoft.com/office/drawing/2014/main" id="{FE6F1ED6-AD04-B464-5F82-BA49D672ABF8}"/>
                </a:ext>
              </a:extLst>
            </p:cNvPr>
            <p:cNvGrpSpPr/>
            <p:nvPr/>
          </p:nvGrpSpPr>
          <p:grpSpPr>
            <a:xfrm>
              <a:off x="1568733" y="2249024"/>
              <a:ext cx="480156" cy="480156"/>
              <a:chOff x="1638015" y="2304857"/>
              <a:chExt cx="600268" cy="600268"/>
            </a:xfrm>
            <a:grpFill/>
          </p:grpSpPr>
          <p:sp>
            <p:nvSpPr>
              <p:cNvPr id="41" name="Freihandform: Form 40">
                <a:extLst>
                  <a:ext uri="{FF2B5EF4-FFF2-40B4-BE49-F238E27FC236}">
                    <a16:creationId xmlns:a16="http://schemas.microsoft.com/office/drawing/2014/main" id="{595565C4-7022-49CE-7D63-E3B559602BF6}"/>
                  </a:ext>
                </a:extLst>
              </p:cNvPr>
              <p:cNvSpPr/>
              <p:nvPr/>
            </p:nvSpPr>
            <p:spPr>
              <a:xfrm>
                <a:off x="1638015" y="2304857"/>
                <a:ext cx="600268" cy="600268"/>
              </a:xfrm>
              <a:custGeom>
                <a:avLst/>
                <a:gdLst>
                  <a:gd name="connsiteX0" fmla="*/ 381000 w 381000"/>
                  <a:gd name="connsiteY0" fmla="*/ 190500 h 381000"/>
                  <a:gd name="connsiteX1" fmla="*/ 190500 w 381000"/>
                  <a:gd name="connsiteY1" fmla="*/ 381000 h 381000"/>
                  <a:gd name="connsiteX2" fmla="*/ 0 w 381000"/>
                  <a:gd name="connsiteY2" fmla="*/ 190500 h 381000"/>
                  <a:gd name="connsiteX3" fmla="*/ 190500 w 381000"/>
                  <a:gd name="connsiteY3" fmla="*/ 0 h 381000"/>
                  <a:gd name="connsiteX4" fmla="*/ 381000 w 381000"/>
                  <a:gd name="connsiteY4" fmla="*/ 19050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81000">
                    <a:moveTo>
                      <a:pt x="381000" y="190500"/>
                    </a:moveTo>
                    <a:cubicBezTo>
                      <a:pt x="381000" y="295710"/>
                      <a:pt x="295710" y="381000"/>
                      <a:pt x="190500" y="381000"/>
                    </a:cubicBezTo>
                    <a:cubicBezTo>
                      <a:pt x="85290" y="381000"/>
                      <a:pt x="0" y="295710"/>
                      <a:pt x="0" y="190500"/>
                    </a:cubicBezTo>
                    <a:cubicBezTo>
                      <a:pt x="0" y="85290"/>
                      <a:pt x="85290" y="0"/>
                      <a:pt x="190500" y="0"/>
                    </a:cubicBezTo>
                    <a:cubicBezTo>
                      <a:pt x="295710" y="0"/>
                      <a:pt x="381000" y="85290"/>
                      <a:pt x="381000" y="190500"/>
                    </a:cubicBezTo>
                    <a:close/>
                  </a:path>
                </a:pathLst>
              </a:custGeom>
              <a:grpFill/>
              <a:ln w="38100" cap="rnd">
                <a:solidFill>
                  <a:schemeClr val="bg1"/>
                </a:solidFill>
                <a:prstDash val="solid"/>
                <a:miter/>
              </a:ln>
            </p:spPr>
            <p:txBody>
              <a:bodyPr rtlCol="0" anchor="ctr"/>
              <a:lstStyle/>
              <a:p>
                <a:endParaRPr lang="en-GB"/>
              </a:p>
            </p:txBody>
          </p:sp>
          <p:sp>
            <p:nvSpPr>
              <p:cNvPr id="42" name="Freihandform: Form 41">
                <a:extLst>
                  <a:ext uri="{FF2B5EF4-FFF2-40B4-BE49-F238E27FC236}">
                    <a16:creationId xmlns:a16="http://schemas.microsoft.com/office/drawing/2014/main" id="{E16379A8-31C6-E46D-0D3B-5792F38C70A8}"/>
                  </a:ext>
                </a:extLst>
              </p:cNvPr>
              <p:cNvSpPr/>
              <p:nvPr/>
            </p:nvSpPr>
            <p:spPr>
              <a:xfrm>
                <a:off x="1938149" y="2424911"/>
                <a:ext cx="120054" cy="240107"/>
              </a:xfrm>
              <a:custGeom>
                <a:avLst/>
                <a:gdLst>
                  <a:gd name="connsiteX0" fmla="*/ 0 w 76200"/>
                  <a:gd name="connsiteY0" fmla="*/ 0 h 152400"/>
                  <a:gd name="connsiteX1" fmla="*/ 0 w 76200"/>
                  <a:gd name="connsiteY1" fmla="*/ 114300 h 152400"/>
                  <a:gd name="connsiteX2" fmla="*/ 76200 w 76200"/>
                  <a:gd name="connsiteY2" fmla="*/ 152400 h 152400"/>
                </a:gdLst>
                <a:ahLst/>
                <a:cxnLst>
                  <a:cxn ang="0">
                    <a:pos x="connsiteX0" y="connsiteY0"/>
                  </a:cxn>
                  <a:cxn ang="0">
                    <a:pos x="connsiteX1" y="connsiteY1"/>
                  </a:cxn>
                  <a:cxn ang="0">
                    <a:pos x="connsiteX2" y="connsiteY2"/>
                  </a:cxn>
                </a:cxnLst>
                <a:rect l="l" t="t" r="r" b="b"/>
                <a:pathLst>
                  <a:path w="76200" h="152400">
                    <a:moveTo>
                      <a:pt x="0" y="0"/>
                    </a:moveTo>
                    <a:lnTo>
                      <a:pt x="0" y="114300"/>
                    </a:lnTo>
                    <a:lnTo>
                      <a:pt x="76200" y="152400"/>
                    </a:lnTo>
                  </a:path>
                </a:pathLst>
              </a:custGeom>
              <a:grpFill/>
              <a:ln w="38100" cap="rnd">
                <a:solidFill>
                  <a:schemeClr val="bg1"/>
                </a:solidFill>
                <a:prstDash val="solid"/>
                <a:miter/>
              </a:ln>
            </p:spPr>
            <p:txBody>
              <a:bodyPr rtlCol="0" anchor="ctr"/>
              <a:lstStyle/>
              <a:p>
                <a:endParaRPr lang="en-GB"/>
              </a:p>
            </p:txBody>
          </p:sp>
        </p:grpSp>
      </p:grpSp>
      <p:grpSp>
        <p:nvGrpSpPr>
          <p:cNvPr id="44" name="Gruppieren 43">
            <a:extLst>
              <a:ext uri="{FF2B5EF4-FFF2-40B4-BE49-F238E27FC236}">
                <a16:creationId xmlns:a16="http://schemas.microsoft.com/office/drawing/2014/main" id="{92EAF052-5F7A-FD40-70BA-AE972808E61B}"/>
              </a:ext>
            </a:extLst>
          </p:cNvPr>
          <p:cNvGrpSpPr/>
          <p:nvPr userDrawn="1"/>
        </p:nvGrpSpPr>
        <p:grpSpPr>
          <a:xfrm>
            <a:off x="423190" y="2127098"/>
            <a:ext cx="859362" cy="769927"/>
            <a:chOff x="444779" y="2467232"/>
            <a:chExt cx="859362" cy="769927"/>
          </a:xfrm>
        </p:grpSpPr>
        <p:sp>
          <p:nvSpPr>
            <p:cNvPr id="45" name="Grafik 7">
              <a:extLst>
                <a:ext uri="{FF2B5EF4-FFF2-40B4-BE49-F238E27FC236}">
                  <a16:creationId xmlns:a16="http://schemas.microsoft.com/office/drawing/2014/main" id="{62A953C0-BDF4-E418-058F-3E8A507190F7}"/>
                </a:ext>
              </a:extLst>
            </p:cNvPr>
            <p:cNvSpPr/>
            <p:nvPr/>
          </p:nvSpPr>
          <p:spPr>
            <a:xfrm rot="14400000" flipH="1">
              <a:off x="489496" y="2422515"/>
              <a:ext cx="769927" cy="859362"/>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solidFill>
            <a:ln w="197769" cap="flat">
              <a:noFill/>
              <a:prstDash val="solid"/>
              <a:miter/>
            </a:ln>
          </p:spPr>
          <p:txBody>
            <a:bodyPr rtlCol="0" anchor="ctr"/>
            <a:lstStyle/>
            <a:p>
              <a:endParaRPr lang="en-GB"/>
            </a:p>
          </p:txBody>
        </p:sp>
        <p:sp>
          <p:nvSpPr>
            <p:cNvPr id="46" name="Grafik 78">
              <a:extLst>
                <a:ext uri="{FF2B5EF4-FFF2-40B4-BE49-F238E27FC236}">
                  <a16:creationId xmlns:a16="http://schemas.microsoft.com/office/drawing/2014/main" id="{7E4004C4-9076-0E6E-C144-BDF55085251D}"/>
                </a:ext>
              </a:extLst>
            </p:cNvPr>
            <p:cNvSpPr/>
            <p:nvPr/>
          </p:nvSpPr>
          <p:spPr>
            <a:xfrm>
              <a:off x="687640" y="2652678"/>
              <a:ext cx="373638" cy="373637"/>
            </a:xfrm>
            <a:custGeom>
              <a:avLst/>
              <a:gdLst>
                <a:gd name="connsiteX0" fmla="*/ 105823 w 381000"/>
                <a:gd name="connsiteY0" fmla="*/ 232886 h 380999"/>
                <a:gd name="connsiteX1" fmla="*/ 105823 w 381000"/>
                <a:gd name="connsiteY1" fmla="*/ 296418 h 380999"/>
                <a:gd name="connsiteX2" fmla="*/ 190500 w 381000"/>
                <a:gd name="connsiteY2" fmla="*/ 232886 h 380999"/>
                <a:gd name="connsiteX3" fmla="*/ 190500 w 381000"/>
                <a:gd name="connsiteY3" fmla="*/ 296418 h 380999"/>
                <a:gd name="connsiteX4" fmla="*/ 275177 w 381000"/>
                <a:gd name="connsiteY4" fmla="*/ 232886 h 380999"/>
                <a:gd name="connsiteX5" fmla="*/ 275177 w 381000"/>
                <a:gd name="connsiteY5" fmla="*/ 296418 h 380999"/>
                <a:gd name="connsiteX6" fmla="*/ 0 w 381000"/>
                <a:gd name="connsiteY6" fmla="*/ 381000 h 380999"/>
                <a:gd name="connsiteX7" fmla="*/ 381000 w 381000"/>
                <a:gd name="connsiteY7" fmla="*/ 381000 h 380999"/>
                <a:gd name="connsiteX8" fmla="*/ 0 w 381000"/>
                <a:gd name="connsiteY8" fmla="*/ 148209 h 380999"/>
                <a:gd name="connsiteX9" fmla="*/ 381000 w 381000"/>
                <a:gd name="connsiteY9" fmla="*/ 148209 h 380999"/>
                <a:gd name="connsiteX10" fmla="*/ 0 w 381000"/>
                <a:gd name="connsiteY10" fmla="*/ 84677 h 380999"/>
                <a:gd name="connsiteX11" fmla="*/ 190500 w 381000"/>
                <a:gd name="connsiteY11" fmla="*/ 0 h 380999"/>
                <a:gd name="connsiteX12" fmla="*/ 381000 w 381000"/>
                <a:gd name="connsiteY12" fmla="*/ 84677 h 380999"/>
                <a:gd name="connsiteX13" fmla="*/ 21146 w 381000"/>
                <a:gd name="connsiteY13" fmla="*/ 148209 h 380999"/>
                <a:gd name="connsiteX14" fmla="*/ 359855 w 381000"/>
                <a:gd name="connsiteY14" fmla="*/ 148209 h 380999"/>
                <a:gd name="connsiteX15" fmla="*/ 359855 w 381000"/>
                <a:gd name="connsiteY15" fmla="*/ 381000 h 380999"/>
                <a:gd name="connsiteX16" fmla="*/ 21146 w 381000"/>
                <a:gd name="connsiteY16" fmla="*/ 381000 h 380999"/>
                <a:gd name="connsiteX17" fmla="*/ 21146 w 381000"/>
                <a:gd name="connsiteY17" fmla="*/ 148209 h 38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000" h="380999">
                  <a:moveTo>
                    <a:pt x="105823" y="232886"/>
                  </a:moveTo>
                  <a:lnTo>
                    <a:pt x="105823" y="296418"/>
                  </a:lnTo>
                  <a:moveTo>
                    <a:pt x="190500" y="232886"/>
                  </a:moveTo>
                  <a:lnTo>
                    <a:pt x="190500" y="296418"/>
                  </a:lnTo>
                  <a:moveTo>
                    <a:pt x="275177" y="232886"/>
                  </a:moveTo>
                  <a:lnTo>
                    <a:pt x="275177" y="296418"/>
                  </a:lnTo>
                  <a:moveTo>
                    <a:pt x="0" y="381000"/>
                  </a:moveTo>
                  <a:lnTo>
                    <a:pt x="381000" y="381000"/>
                  </a:lnTo>
                  <a:moveTo>
                    <a:pt x="0" y="148209"/>
                  </a:moveTo>
                  <a:lnTo>
                    <a:pt x="381000" y="148209"/>
                  </a:lnTo>
                  <a:moveTo>
                    <a:pt x="0" y="84677"/>
                  </a:moveTo>
                  <a:lnTo>
                    <a:pt x="190500" y="0"/>
                  </a:lnTo>
                  <a:lnTo>
                    <a:pt x="381000" y="84677"/>
                  </a:lnTo>
                  <a:moveTo>
                    <a:pt x="21146" y="148209"/>
                  </a:moveTo>
                  <a:lnTo>
                    <a:pt x="359855" y="148209"/>
                  </a:lnTo>
                  <a:lnTo>
                    <a:pt x="359855" y="381000"/>
                  </a:lnTo>
                  <a:lnTo>
                    <a:pt x="21146" y="381000"/>
                  </a:lnTo>
                  <a:lnTo>
                    <a:pt x="21146" y="148209"/>
                  </a:lnTo>
                  <a:close/>
                </a:path>
              </a:pathLst>
            </a:custGeom>
            <a:noFill/>
            <a:ln w="34925" cap="rnd">
              <a:solidFill>
                <a:schemeClr val="bg1"/>
              </a:solidFill>
              <a:prstDash val="solid"/>
              <a:miter/>
            </a:ln>
          </p:spPr>
          <p:txBody>
            <a:bodyPr rtlCol="0" anchor="ctr"/>
            <a:lstStyle/>
            <a:p>
              <a:endParaRPr lang="en-GB"/>
            </a:p>
          </p:txBody>
        </p:sp>
      </p:grpSp>
      <p:sp>
        <p:nvSpPr>
          <p:cNvPr id="50" name="Textplatzhalter 49">
            <a:extLst>
              <a:ext uri="{FF2B5EF4-FFF2-40B4-BE49-F238E27FC236}">
                <a16:creationId xmlns:a16="http://schemas.microsoft.com/office/drawing/2014/main" id="{BCDE30D4-B9E7-5196-C798-9EC0B3A2E860}"/>
              </a:ext>
            </a:extLst>
          </p:cNvPr>
          <p:cNvSpPr>
            <a:spLocks noGrp="1"/>
          </p:cNvSpPr>
          <p:nvPr>
            <p:ph type="body" sz="quarter" idx="16" hasCustomPrompt="1"/>
          </p:nvPr>
        </p:nvSpPr>
        <p:spPr>
          <a:xfrm>
            <a:off x="1412799" y="2122351"/>
            <a:ext cx="2846387" cy="808426"/>
          </a:xfrm>
        </p:spPr>
        <p:txBody>
          <a:bodyPr>
            <a:spAutoFit/>
          </a:bodyPr>
          <a:lstStyle>
            <a:lvl1pPr marL="0" indent="0">
              <a:spcBef>
                <a:spcPts val="200"/>
              </a:spcBef>
              <a:buNone/>
              <a:defRPr sz="1600" b="0"/>
            </a:lvl1pPr>
          </a:lstStyle>
          <a:p>
            <a:pPr lvl="0"/>
            <a:r>
              <a:rPr lang="en-GB" err="1"/>
              <a:t>Studienmodell</a:t>
            </a:r>
            <a:endParaRPr lang="en-GB"/>
          </a:p>
          <a:p>
            <a:pPr lvl="0"/>
            <a:r>
              <a:rPr lang="en-GB" err="1"/>
              <a:t>Studienart</a:t>
            </a:r>
            <a:endParaRPr lang="en-GB"/>
          </a:p>
          <a:p>
            <a:pPr lvl="0"/>
            <a:r>
              <a:rPr lang="en-GB" err="1"/>
              <a:t>Anzahl</a:t>
            </a:r>
            <a:r>
              <a:rPr lang="en-GB"/>
              <a:t> ECTS</a:t>
            </a:r>
          </a:p>
        </p:txBody>
      </p:sp>
      <p:sp>
        <p:nvSpPr>
          <p:cNvPr id="51" name="Textplatzhalter 49">
            <a:extLst>
              <a:ext uri="{FF2B5EF4-FFF2-40B4-BE49-F238E27FC236}">
                <a16:creationId xmlns:a16="http://schemas.microsoft.com/office/drawing/2014/main" id="{2B5ADD19-62BA-C0C4-2D35-C9A99A80F817}"/>
              </a:ext>
            </a:extLst>
          </p:cNvPr>
          <p:cNvSpPr>
            <a:spLocks noGrp="1"/>
          </p:cNvSpPr>
          <p:nvPr>
            <p:ph type="body" sz="quarter" idx="17" hasCustomPrompt="1"/>
          </p:nvPr>
        </p:nvSpPr>
        <p:spPr>
          <a:xfrm>
            <a:off x="1412799" y="3525838"/>
            <a:ext cx="2846387" cy="561179"/>
          </a:xfrm>
        </p:spPr>
        <p:txBody>
          <a:bodyPr>
            <a:spAutoFit/>
          </a:bodyPr>
          <a:lstStyle>
            <a:lvl1pPr marL="0" indent="0">
              <a:spcBef>
                <a:spcPts val="200"/>
              </a:spcBef>
              <a:buNone/>
              <a:defRPr sz="1600" b="0"/>
            </a:lvl1pPr>
          </a:lstStyle>
          <a:p>
            <a:pPr lvl="0"/>
            <a:r>
              <a:rPr lang="en-GB" err="1"/>
              <a:t>Studiengebühren</a:t>
            </a:r>
            <a:endParaRPr lang="en-GB"/>
          </a:p>
          <a:p>
            <a:pPr lvl="0"/>
            <a:r>
              <a:rPr lang="en-GB"/>
              <a:t>XXX,XX€/Monat</a:t>
            </a:r>
          </a:p>
        </p:txBody>
      </p:sp>
      <p:sp>
        <p:nvSpPr>
          <p:cNvPr id="52" name="Textplatzhalter 49">
            <a:extLst>
              <a:ext uri="{FF2B5EF4-FFF2-40B4-BE49-F238E27FC236}">
                <a16:creationId xmlns:a16="http://schemas.microsoft.com/office/drawing/2014/main" id="{641CF87C-BC93-60BB-5246-2D5EC0078DE7}"/>
              </a:ext>
            </a:extLst>
          </p:cNvPr>
          <p:cNvSpPr>
            <a:spLocks noGrp="1"/>
          </p:cNvSpPr>
          <p:nvPr>
            <p:ph type="body" sz="quarter" idx="18" hasCustomPrompt="1"/>
          </p:nvPr>
        </p:nvSpPr>
        <p:spPr>
          <a:xfrm>
            <a:off x="5471759" y="2211546"/>
            <a:ext cx="2846387" cy="561179"/>
          </a:xfrm>
        </p:spPr>
        <p:txBody>
          <a:bodyPr>
            <a:spAutoFit/>
          </a:bodyPr>
          <a:lstStyle>
            <a:lvl1pPr marL="0" indent="0">
              <a:spcBef>
                <a:spcPts val="200"/>
              </a:spcBef>
              <a:buNone/>
              <a:defRPr sz="1600" b="0"/>
            </a:lvl1pPr>
          </a:lstStyle>
          <a:p>
            <a:pPr lvl="0"/>
            <a:r>
              <a:rPr lang="en-GB" err="1"/>
              <a:t>Studiendauer</a:t>
            </a:r>
            <a:endParaRPr lang="en-GB"/>
          </a:p>
          <a:p>
            <a:pPr lvl="0"/>
            <a:r>
              <a:rPr lang="en-GB"/>
              <a:t>X Jahre, X Trimester</a:t>
            </a:r>
          </a:p>
        </p:txBody>
      </p:sp>
      <p:sp>
        <p:nvSpPr>
          <p:cNvPr id="53" name="Textplatzhalter 49">
            <a:extLst>
              <a:ext uri="{FF2B5EF4-FFF2-40B4-BE49-F238E27FC236}">
                <a16:creationId xmlns:a16="http://schemas.microsoft.com/office/drawing/2014/main" id="{3B9B7AD9-B639-D4D7-00A4-976485572F9A}"/>
              </a:ext>
            </a:extLst>
          </p:cNvPr>
          <p:cNvSpPr>
            <a:spLocks noGrp="1"/>
          </p:cNvSpPr>
          <p:nvPr>
            <p:ph type="body" sz="quarter" idx="19" hasCustomPrompt="1"/>
          </p:nvPr>
        </p:nvSpPr>
        <p:spPr>
          <a:xfrm>
            <a:off x="5471759" y="3525837"/>
            <a:ext cx="2805491" cy="561179"/>
          </a:xfrm>
        </p:spPr>
        <p:txBody>
          <a:bodyPr wrap="square">
            <a:spAutoFit/>
          </a:bodyPr>
          <a:lstStyle>
            <a:lvl1pPr marL="0" indent="0">
              <a:spcBef>
                <a:spcPts val="200"/>
              </a:spcBef>
              <a:buNone/>
              <a:defRPr sz="1600" b="0"/>
            </a:lvl1pPr>
          </a:lstStyle>
          <a:p>
            <a:pPr lvl="0"/>
            <a:r>
              <a:rPr lang="en-GB" err="1"/>
              <a:t>Standorte</a:t>
            </a:r>
            <a:endParaRPr lang="en-GB"/>
          </a:p>
          <a:p>
            <a:pPr lvl="0"/>
            <a:r>
              <a:rPr lang="en-GB"/>
              <a:t>Bielefeld, Hannover…</a:t>
            </a:r>
          </a:p>
        </p:txBody>
      </p:sp>
      <p:sp>
        <p:nvSpPr>
          <p:cNvPr id="56" name="Grafik 7">
            <a:extLst>
              <a:ext uri="{FF2B5EF4-FFF2-40B4-BE49-F238E27FC236}">
                <a16:creationId xmlns:a16="http://schemas.microsoft.com/office/drawing/2014/main" id="{E7A5E2F1-F388-9E3C-03DB-3905D7F611BB}"/>
              </a:ext>
            </a:extLst>
          </p:cNvPr>
          <p:cNvSpPr/>
          <p:nvPr/>
        </p:nvSpPr>
        <p:spPr>
          <a:xfrm rot="14400000" flipH="1">
            <a:off x="464441" y="4747458"/>
            <a:ext cx="769927" cy="859362"/>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chemeClr val="accent4"/>
          </a:solidFill>
          <a:ln w="197769" cap="flat">
            <a:noFill/>
            <a:prstDash val="solid"/>
            <a:miter/>
          </a:ln>
        </p:spPr>
        <p:txBody>
          <a:bodyPr rtlCol="0" anchor="ctr"/>
          <a:lstStyle/>
          <a:p>
            <a:endParaRPr lang="en-GB"/>
          </a:p>
        </p:txBody>
      </p:sp>
      <p:sp>
        <p:nvSpPr>
          <p:cNvPr id="59" name="Bildplatzhalter 58">
            <a:extLst>
              <a:ext uri="{FF2B5EF4-FFF2-40B4-BE49-F238E27FC236}">
                <a16:creationId xmlns:a16="http://schemas.microsoft.com/office/drawing/2014/main" id="{476A1AD2-6976-37ED-C7EF-AD1403956C5B}"/>
              </a:ext>
            </a:extLst>
          </p:cNvPr>
          <p:cNvSpPr>
            <a:spLocks noGrp="1"/>
          </p:cNvSpPr>
          <p:nvPr>
            <p:ph type="pic" sz="quarter" idx="20" hasCustomPrompt="1"/>
          </p:nvPr>
        </p:nvSpPr>
        <p:spPr>
          <a:xfrm>
            <a:off x="457200" y="4743450"/>
            <a:ext cx="781050" cy="862727"/>
          </a:xfrm>
        </p:spPr>
        <p:txBody>
          <a:bodyPr anchor="ctr">
            <a:normAutofit/>
          </a:bodyPr>
          <a:lstStyle>
            <a:lvl1pPr marL="0" indent="0" algn="ctr">
              <a:buNone/>
              <a:defRPr sz="1600"/>
            </a:lvl1pPr>
          </a:lstStyle>
          <a:p>
            <a:r>
              <a:rPr lang="en-GB"/>
              <a:t>ICON</a:t>
            </a:r>
          </a:p>
        </p:txBody>
      </p:sp>
      <p:sp>
        <p:nvSpPr>
          <p:cNvPr id="61" name="Textplatzhalter 60">
            <a:extLst>
              <a:ext uri="{FF2B5EF4-FFF2-40B4-BE49-F238E27FC236}">
                <a16:creationId xmlns:a16="http://schemas.microsoft.com/office/drawing/2014/main" id="{6E3D8CBC-FFD3-2D67-70F5-E7374316D0E6}"/>
              </a:ext>
            </a:extLst>
          </p:cNvPr>
          <p:cNvSpPr>
            <a:spLocks noGrp="1"/>
          </p:cNvSpPr>
          <p:nvPr>
            <p:ph type="body" sz="quarter" idx="21" hasCustomPrompt="1"/>
          </p:nvPr>
        </p:nvSpPr>
        <p:spPr>
          <a:xfrm>
            <a:off x="1417467" y="4941118"/>
            <a:ext cx="6210300" cy="480131"/>
          </a:xfrm>
        </p:spPr>
        <p:txBody>
          <a:bodyPr>
            <a:spAutoFit/>
          </a:bodyPr>
          <a:lstStyle>
            <a:lvl1pPr marL="0" indent="0">
              <a:buNone/>
              <a:defRPr sz="1400"/>
            </a:lvl1pPr>
          </a:lstStyle>
          <a:p>
            <a:pPr lvl="0"/>
            <a:r>
              <a:rPr lang="de-DE"/>
              <a:t>Hier stehen Besonderheiten zum Studiengang, z.B. Anrechnungen von Ausbildungen etc.</a:t>
            </a:r>
            <a:endParaRPr lang="en-GB"/>
          </a:p>
        </p:txBody>
      </p:sp>
      <p:sp>
        <p:nvSpPr>
          <p:cNvPr id="6" name="Datumsplatzhalter 3">
            <a:extLst>
              <a:ext uri="{FF2B5EF4-FFF2-40B4-BE49-F238E27FC236}">
                <a16:creationId xmlns:a16="http://schemas.microsoft.com/office/drawing/2014/main" id="{26ACDB6B-CB25-46CD-7F02-D50332E8A949}"/>
              </a:ext>
            </a:extLst>
          </p:cNvPr>
          <p:cNvSpPr>
            <a:spLocks noGrp="1"/>
          </p:cNvSpPr>
          <p:nvPr>
            <p:ph type="dt" sz="half" idx="2"/>
          </p:nvPr>
        </p:nvSpPr>
        <p:spPr>
          <a:xfrm>
            <a:off x="334347"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34D019-0421-4E7A-8DD9-F7E9969A4EE1}" type="datetime1">
              <a:rPr lang="en-GB" smtClean="0"/>
              <a:t>31/10/2024</a:t>
            </a:fld>
            <a:endParaRPr lang="en-GB"/>
          </a:p>
        </p:txBody>
      </p:sp>
      <p:sp>
        <p:nvSpPr>
          <p:cNvPr id="8" name="Fußzeilenplatzhalter 4">
            <a:extLst>
              <a:ext uri="{FF2B5EF4-FFF2-40B4-BE49-F238E27FC236}">
                <a16:creationId xmlns:a16="http://schemas.microsoft.com/office/drawing/2014/main" id="{7B9736BF-CE63-153A-9571-E4C56B7584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9" name="Foliennummernplatzhalter 5">
            <a:extLst>
              <a:ext uri="{FF2B5EF4-FFF2-40B4-BE49-F238E27FC236}">
                <a16:creationId xmlns:a16="http://schemas.microsoft.com/office/drawing/2014/main" id="{04E3CC93-EC86-7FDC-9BB2-054951A39EE6}"/>
              </a:ext>
            </a:extLst>
          </p:cNvPr>
          <p:cNvSpPr>
            <a:spLocks noGrp="1"/>
          </p:cNvSpPr>
          <p:nvPr>
            <p:ph type="sldNum" sz="quarter" idx="4"/>
          </p:nvPr>
        </p:nvSpPr>
        <p:spPr>
          <a:xfrm>
            <a:off x="9114453"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C2362-6A11-4B2C-BC57-191B20A26981}" type="slidenum">
              <a:rPr lang="en-GB" smtClean="0"/>
              <a:pPr/>
              <a:t>‹Nr.›</a:t>
            </a:fld>
            <a:r>
              <a:rPr lang="en-GB"/>
              <a:t> von </a:t>
            </a:r>
            <a:r>
              <a:rPr lang="en-GB" err="1"/>
              <a:t>Gesamtzahl</a:t>
            </a:r>
            <a:endParaRPr lang="en-GB"/>
          </a:p>
        </p:txBody>
      </p:sp>
    </p:spTree>
    <p:extLst>
      <p:ext uri="{BB962C8B-B14F-4D97-AF65-F5344CB8AC3E}">
        <p14:creationId xmlns:p14="http://schemas.microsoft.com/office/powerpoint/2010/main" val="731125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DD0386-71F9-C084-BA1F-9E97A79D066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31D8C30-43EF-090A-33FC-D3E5E8789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Datumsplatzhalter 3">
            <a:extLst>
              <a:ext uri="{FF2B5EF4-FFF2-40B4-BE49-F238E27FC236}">
                <a16:creationId xmlns:a16="http://schemas.microsoft.com/office/drawing/2014/main" id="{ABDD7275-E8FA-85A2-DC6B-1A999C7FC644}"/>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10" name="Fußzeilenplatzhalter 4">
            <a:extLst>
              <a:ext uri="{FF2B5EF4-FFF2-40B4-BE49-F238E27FC236}">
                <a16:creationId xmlns:a16="http://schemas.microsoft.com/office/drawing/2014/main" id="{8D267538-F037-6649-21E3-9FA6A24E41EB}"/>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11" name="Foliennummernplatzhalter 5">
            <a:extLst>
              <a:ext uri="{FF2B5EF4-FFF2-40B4-BE49-F238E27FC236}">
                <a16:creationId xmlns:a16="http://schemas.microsoft.com/office/drawing/2014/main" id="{2832E6DB-689F-17DE-1A7C-F05E2110F449}"/>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Tree>
    <p:extLst>
      <p:ext uri="{BB962C8B-B14F-4D97-AF65-F5344CB8AC3E}">
        <p14:creationId xmlns:p14="http://schemas.microsoft.com/office/powerpoint/2010/main" val="33096414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1379C3-692B-904F-C900-A5651FB02CB9}"/>
              </a:ext>
            </a:extLst>
          </p:cNvPr>
          <p:cNvSpPr>
            <a:spLocks noGrp="1"/>
          </p:cNvSpPr>
          <p:nvPr>
            <p:ph type="title"/>
          </p:nvPr>
        </p:nvSpPr>
        <p:spPr>
          <a:xfrm>
            <a:off x="611980" y="365125"/>
            <a:ext cx="10515600" cy="1325563"/>
          </a:xfrm>
        </p:spPr>
        <p:txBody>
          <a:bodyPr>
            <a:normAutofit/>
          </a:bodyPr>
          <a:lstStyle>
            <a:lvl1pPr>
              <a:defRPr sz="3600">
                <a:latin typeface="Open Sans bold" pitchFamily="2" charset="0"/>
                <a:ea typeface="Open Sans bold" pitchFamily="2" charset="0"/>
                <a:cs typeface="Open Sans bold" pitchFamily="2" charset="0"/>
              </a:defRPr>
            </a:lvl1pPr>
          </a:lstStyle>
          <a:p>
            <a:r>
              <a:rPr lang="de-DE"/>
              <a:t>Mastertitelformat bearbeiten</a:t>
            </a:r>
          </a:p>
        </p:txBody>
      </p:sp>
      <p:sp>
        <p:nvSpPr>
          <p:cNvPr id="3" name="Inhaltsplatzhalter 2">
            <a:extLst>
              <a:ext uri="{FF2B5EF4-FFF2-40B4-BE49-F238E27FC236}">
                <a16:creationId xmlns:a16="http://schemas.microsoft.com/office/drawing/2014/main" id="{7AAA772C-9031-E94B-21D4-D0D1D1E31B9A}"/>
              </a:ext>
            </a:extLst>
          </p:cNvPr>
          <p:cNvSpPr>
            <a:spLocks noGrp="1"/>
          </p:cNvSpPr>
          <p:nvPr>
            <p:ph idx="1"/>
          </p:nvPr>
        </p:nvSpPr>
        <p:spPr>
          <a:xfrm>
            <a:off x="611980" y="1825625"/>
            <a:ext cx="10515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02C2B8E-3CC9-AE5A-2E57-40F77F9B8608}"/>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5" name="Fußzeilenplatzhalter 4">
            <a:extLst>
              <a:ext uri="{FF2B5EF4-FFF2-40B4-BE49-F238E27FC236}">
                <a16:creationId xmlns:a16="http://schemas.microsoft.com/office/drawing/2014/main" id="{244151CD-C371-DEBD-7099-E0880771C7B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D9A3821-BD41-87F4-153B-C11CBC2496A7}"/>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1381173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60FAA-3A09-6A12-BCCC-9174C5D2AEB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5FD6EE4-1FD2-3126-0357-8B42A3556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6F630D3-E3FA-7905-4B89-52FC5645F33F}"/>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5" name="Fußzeilenplatzhalter 4">
            <a:extLst>
              <a:ext uri="{FF2B5EF4-FFF2-40B4-BE49-F238E27FC236}">
                <a16:creationId xmlns:a16="http://schemas.microsoft.com/office/drawing/2014/main" id="{B22DE71F-DBA7-6653-E04C-B2E8C8DCF93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C413652-860D-F326-D3DB-B6F789FBCFC1}"/>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3680917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1379C3-692B-904F-C900-A5651FB02CB9}"/>
              </a:ext>
            </a:extLst>
          </p:cNvPr>
          <p:cNvSpPr>
            <a:spLocks noGrp="1"/>
          </p:cNvSpPr>
          <p:nvPr>
            <p:ph type="title"/>
          </p:nvPr>
        </p:nvSpPr>
        <p:spPr>
          <a:xfrm>
            <a:off x="611980" y="365125"/>
            <a:ext cx="10515600" cy="1325563"/>
          </a:xfrm>
        </p:spPr>
        <p:txBody>
          <a:bodyPr>
            <a:normAutofit/>
          </a:bodyPr>
          <a:lstStyle>
            <a:lvl1pPr>
              <a:defRPr sz="3600">
                <a:latin typeface="Open Sans bold" pitchFamily="2" charset="0"/>
                <a:ea typeface="Open Sans bold" pitchFamily="2" charset="0"/>
                <a:cs typeface="Open Sans bold" pitchFamily="2" charset="0"/>
              </a:defRPr>
            </a:lvl1pPr>
          </a:lstStyle>
          <a:p>
            <a:r>
              <a:rPr lang="de-DE"/>
              <a:t>Mastertitelformat bearbeiten</a:t>
            </a:r>
          </a:p>
        </p:txBody>
      </p:sp>
      <p:sp>
        <p:nvSpPr>
          <p:cNvPr id="3" name="Inhaltsplatzhalter 2">
            <a:extLst>
              <a:ext uri="{FF2B5EF4-FFF2-40B4-BE49-F238E27FC236}">
                <a16:creationId xmlns:a16="http://schemas.microsoft.com/office/drawing/2014/main" id="{7AAA772C-9031-E94B-21D4-D0D1D1E31B9A}"/>
              </a:ext>
            </a:extLst>
          </p:cNvPr>
          <p:cNvSpPr>
            <a:spLocks noGrp="1"/>
          </p:cNvSpPr>
          <p:nvPr>
            <p:ph idx="1"/>
          </p:nvPr>
        </p:nvSpPr>
        <p:spPr>
          <a:xfrm>
            <a:off x="611980" y="1825625"/>
            <a:ext cx="10515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02C2B8E-3CC9-AE5A-2E57-40F77F9B8608}"/>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5" name="Fußzeilenplatzhalter 4">
            <a:extLst>
              <a:ext uri="{FF2B5EF4-FFF2-40B4-BE49-F238E27FC236}">
                <a16:creationId xmlns:a16="http://schemas.microsoft.com/office/drawing/2014/main" id="{244151CD-C371-DEBD-7099-E0880771C7B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D9A3821-BD41-87F4-153B-C11CBC2496A7}"/>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1501738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12" name="Grafik 11" descr="Ein Bild, das Grafiken, Screenshot, Farbigkeit, Symbol enthält.&#10;&#10;Automatisch generierte Beschreibung">
            <a:extLst>
              <a:ext uri="{FF2B5EF4-FFF2-40B4-BE49-F238E27FC236}">
                <a16:creationId xmlns:a16="http://schemas.microsoft.com/office/drawing/2014/main" id="{2C6B4A4C-0304-7FD5-BF84-CB622BE6BD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303C14FA-0B7A-3A70-8D27-C7B5911B30BE}"/>
              </a:ext>
            </a:extLst>
          </p:cNvPr>
          <p:cNvSpPr>
            <a:spLocks noGrp="1"/>
          </p:cNvSpPr>
          <p:nvPr>
            <p:ph type="title"/>
          </p:nvPr>
        </p:nvSpPr>
        <p:spPr/>
        <p:txBody>
          <a:bodyPr/>
          <a:lstStyle>
            <a:lvl1pPr>
              <a:defRPr>
                <a:latin typeface="Open Sans bold" pitchFamily="2" charset="0"/>
                <a:ea typeface="Open Sans bold" pitchFamily="2" charset="0"/>
                <a:cs typeface="Open Sans bold" pitchFamily="2" charset="0"/>
              </a:defRPr>
            </a:lvl1pPr>
          </a:lstStyle>
          <a:p>
            <a:r>
              <a:rPr lang="de-DE"/>
              <a:t>Mastertitelformat bearbeiten</a:t>
            </a:r>
          </a:p>
        </p:txBody>
      </p:sp>
      <p:sp>
        <p:nvSpPr>
          <p:cNvPr id="3" name="Inhaltsplatzhalter 2">
            <a:extLst>
              <a:ext uri="{FF2B5EF4-FFF2-40B4-BE49-F238E27FC236}">
                <a16:creationId xmlns:a16="http://schemas.microsoft.com/office/drawing/2014/main" id="{A5E7B554-3BAB-0C58-CE2C-EFA07A0C864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BDEB7B2-88A9-7164-E293-6EECE576E86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73ECF40-483D-16E9-13C0-0A4E16058B31}"/>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6" name="Fußzeilenplatzhalter 5">
            <a:extLst>
              <a:ext uri="{FF2B5EF4-FFF2-40B4-BE49-F238E27FC236}">
                <a16:creationId xmlns:a16="http://schemas.microsoft.com/office/drawing/2014/main" id="{1967F6D3-A02B-CFE2-A112-1924C6F37E5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20DFB81-C544-C42F-8B7F-9C78A136F773}"/>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1108324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pic>
        <p:nvPicPr>
          <p:cNvPr id="14" name="Grafik 13" descr="Ein Bild, das Grafiken, Screenshot, Farbigkeit, Symbol enthält.&#10;&#10;Automatisch generierte Beschreibung">
            <a:extLst>
              <a:ext uri="{FF2B5EF4-FFF2-40B4-BE49-F238E27FC236}">
                <a16:creationId xmlns:a16="http://schemas.microsoft.com/office/drawing/2014/main" id="{4EB490FA-3CD0-2D93-A977-7F74A7C224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A805E01D-7E73-A993-37AB-A1250A8DE7DB}"/>
              </a:ext>
            </a:extLst>
          </p:cNvPr>
          <p:cNvSpPr>
            <a:spLocks noGrp="1"/>
          </p:cNvSpPr>
          <p:nvPr>
            <p:ph type="title"/>
          </p:nvPr>
        </p:nvSpPr>
        <p:spPr>
          <a:xfrm>
            <a:off x="839788" y="365125"/>
            <a:ext cx="10515600" cy="1325563"/>
          </a:xfrm>
        </p:spPr>
        <p:txBody>
          <a:bodyPr/>
          <a:lstStyle>
            <a:lvl1pPr>
              <a:defRPr>
                <a:latin typeface="Open Sans bold" pitchFamily="2" charset="0"/>
                <a:ea typeface="Open Sans bold" pitchFamily="2" charset="0"/>
                <a:cs typeface="Open Sans bold" pitchFamily="2" charset="0"/>
              </a:defRPr>
            </a:lvl1pPr>
          </a:lstStyle>
          <a:p>
            <a:r>
              <a:rPr lang="de-DE"/>
              <a:t>Mastertitelformat bearbeiten</a:t>
            </a:r>
          </a:p>
        </p:txBody>
      </p:sp>
      <p:sp>
        <p:nvSpPr>
          <p:cNvPr id="3" name="Textplatzhalter 2">
            <a:extLst>
              <a:ext uri="{FF2B5EF4-FFF2-40B4-BE49-F238E27FC236}">
                <a16:creationId xmlns:a16="http://schemas.microsoft.com/office/drawing/2014/main" id="{F7E22297-F359-8D55-8D51-6626782AF3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82BE5A7-C203-C460-40DA-B38B2234ADF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1E2503D-7DE2-8C04-CA40-870CB5A928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5A4344F-E385-C49C-1103-A93F7A31CFA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19759A9-91CD-0BFD-81A5-06AEA910ECC6}"/>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8" name="Fußzeilenplatzhalter 7">
            <a:extLst>
              <a:ext uri="{FF2B5EF4-FFF2-40B4-BE49-F238E27FC236}">
                <a16:creationId xmlns:a16="http://schemas.microsoft.com/office/drawing/2014/main" id="{BB924AD4-AAE4-04AF-0DA9-8719DAADB1D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E9280B4F-C6F7-7BE7-A041-8B9CD799EA64}"/>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2824581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10" name="Grafik 9" descr="Ein Bild, das Grafiken, Screenshot, Farbigkeit, Symbol enthält.&#10;&#10;Automatisch generierte Beschreibung">
            <a:extLst>
              <a:ext uri="{FF2B5EF4-FFF2-40B4-BE49-F238E27FC236}">
                <a16:creationId xmlns:a16="http://schemas.microsoft.com/office/drawing/2014/main" id="{768B4A3E-C0A1-D3B2-F3D9-CD777E6B67B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A1138AF9-971E-26B5-E89E-0616B96AF990}"/>
              </a:ext>
            </a:extLst>
          </p:cNvPr>
          <p:cNvSpPr>
            <a:spLocks noGrp="1"/>
          </p:cNvSpPr>
          <p:nvPr>
            <p:ph type="title"/>
          </p:nvPr>
        </p:nvSpPr>
        <p:spPr/>
        <p:txBody>
          <a:bodyPr/>
          <a:lstStyle>
            <a:lvl1pPr>
              <a:defRPr>
                <a:latin typeface="Open Sans bold" pitchFamily="2" charset="0"/>
                <a:ea typeface="Open Sans bold" pitchFamily="2" charset="0"/>
                <a:cs typeface="Open Sans bold" pitchFamily="2" charset="0"/>
              </a:defRPr>
            </a:lvl1pPr>
          </a:lstStyle>
          <a:p>
            <a:r>
              <a:rPr lang="de-DE"/>
              <a:t>Mastertitelformat bearbeiten</a:t>
            </a:r>
          </a:p>
        </p:txBody>
      </p:sp>
      <p:sp>
        <p:nvSpPr>
          <p:cNvPr id="3" name="Datumsplatzhalter 2">
            <a:extLst>
              <a:ext uri="{FF2B5EF4-FFF2-40B4-BE49-F238E27FC236}">
                <a16:creationId xmlns:a16="http://schemas.microsoft.com/office/drawing/2014/main" id="{1A5FE3F8-E44D-2DDA-A749-40AEB7442DB0}"/>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4" name="Fußzeilenplatzhalter 3">
            <a:extLst>
              <a:ext uri="{FF2B5EF4-FFF2-40B4-BE49-F238E27FC236}">
                <a16:creationId xmlns:a16="http://schemas.microsoft.com/office/drawing/2014/main" id="{941B4F81-B957-8904-0BF1-DA986E3A78F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D7BA20D-53BD-9AB2-8941-A226EF648BED}"/>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2116196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7" name="Grafik 6" descr="Ein Bild, das Grafiken, Screenshot, Farbigkeit, Symbol enthält.&#10;&#10;Automatisch generierte Beschreibung">
            <a:extLst>
              <a:ext uri="{FF2B5EF4-FFF2-40B4-BE49-F238E27FC236}">
                <a16:creationId xmlns:a16="http://schemas.microsoft.com/office/drawing/2014/main" id="{A4F64478-350C-CD42-5BAC-4C2B528327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929" b="-2523"/>
          <a:stretch/>
        </p:blipFill>
        <p:spPr>
          <a:xfrm>
            <a:off x="10930931" y="361185"/>
            <a:ext cx="649089" cy="791444"/>
          </a:xfrm>
          <a:prstGeom prst="rect">
            <a:avLst/>
          </a:prstGeom>
        </p:spPr>
      </p:pic>
      <p:sp>
        <p:nvSpPr>
          <p:cNvPr id="2" name="Datumsplatzhalter 1">
            <a:extLst>
              <a:ext uri="{FF2B5EF4-FFF2-40B4-BE49-F238E27FC236}">
                <a16:creationId xmlns:a16="http://schemas.microsoft.com/office/drawing/2014/main" id="{4ADEF7ED-BFD1-AE7D-7C5E-090E1FCB5CC1}"/>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3" name="Fußzeilenplatzhalter 2">
            <a:extLst>
              <a:ext uri="{FF2B5EF4-FFF2-40B4-BE49-F238E27FC236}">
                <a16:creationId xmlns:a16="http://schemas.microsoft.com/office/drawing/2014/main" id="{EFE34F7F-5309-9C5F-15C7-DFA81C0AD516}"/>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08A3733-994E-ED17-1834-5B76A744FD06}"/>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1760871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pic>
        <p:nvPicPr>
          <p:cNvPr id="10" name="Grafik 9" descr="Ein Bild, das Grafiken, Screenshot, Farbigkeit, Symbol enthält.&#10;&#10;Automatisch generierte Beschreibung">
            <a:extLst>
              <a:ext uri="{FF2B5EF4-FFF2-40B4-BE49-F238E27FC236}">
                <a16:creationId xmlns:a16="http://schemas.microsoft.com/office/drawing/2014/main" id="{62BB9259-5EC2-32B3-F75A-4E69FA8C94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D4A3E8FB-5A32-1038-2442-B547645C66A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798885D-5405-FFD8-1020-A586E8E190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40951FD-10AA-5208-0D9E-09A0DE9E7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E44318B-8FAE-BCF1-A301-4FCB0914EE6B}"/>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6" name="Fußzeilenplatzhalter 5">
            <a:extLst>
              <a:ext uri="{FF2B5EF4-FFF2-40B4-BE49-F238E27FC236}">
                <a16:creationId xmlns:a16="http://schemas.microsoft.com/office/drawing/2014/main" id="{53A53E7F-CBDE-BBE0-32A2-D51D22213CE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6F19CA3-8716-526D-41A0-B09986537762}"/>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6281907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nhaltsfolie: Text">
    <p:spTree>
      <p:nvGrpSpPr>
        <p:cNvPr id="1" name=""/>
        <p:cNvGrpSpPr/>
        <p:nvPr/>
      </p:nvGrpSpPr>
      <p:grpSpPr>
        <a:xfrm>
          <a:off x="0" y="0"/>
          <a:ext cx="0" cy="0"/>
          <a:chOff x="0" y="0"/>
          <a:chExt cx="0" cy="0"/>
        </a:xfrm>
      </p:grpSpPr>
      <p:sp>
        <p:nvSpPr>
          <p:cNvPr id="10" name="Textfeld">
            <a:extLst>
              <a:ext uri="{FF2B5EF4-FFF2-40B4-BE49-F238E27FC236}">
                <a16:creationId xmlns:a16="http://schemas.microsoft.com/office/drawing/2014/main" id="{F6815A5F-76AD-4899-AAFD-29FAF5B47245}"/>
              </a:ext>
            </a:extLst>
          </p:cNvPr>
          <p:cNvSpPr>
            <a:spLocks noGrp="1"/>
          </p:cNvSpPr>
          <p:nvPr>
            <p:ph type="body" sz="quarter" idx="10"/>
          </p:nvPr>
        </p:nvSpPr>
        <p:spPr>
          <a:xfrm>
            <a:off x="911225" y="1700213"/>
            <a:ext cx="10333038" cy="4213225"/>
          </a:xfrm>
          <a:prstGeom prst="rect">
            <a:avLst/>
          </a:prstGeom>
        </p:spPr>
        <p:txBody>
          <a:bodyPr>
            <a:normAutofit/>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Titel 1">
            <a:extLst>
              <a:ext uri="{FF2B5EF4-FFF2-40B4-BE49-F238E27FC236}">
                <a16:creationId xmlns:a16="http://schemas.microsoft.com/office/drawing/2014/main" id="{CEAE4041-9B3B-4E93-AADA-074AC8AC84F6}"/>
              </a:ext>
            </a:extLst>
          </p:cNvPr>
          <p:cNvSpPr>
            <a:spLocks noGrp="1"/>
          </p:cNvSpPr>
          <p:nvPr>
            <p:ph type="title"/>
          </p:nvPr>
        </p:nvSpPr>
        <p:spPr>
          <a:xfrm>
            <a:off x="911225" y="599903"/>
            <a:ext cx="8454081" cy="689318"/>
          </a:xfrm>
          <a:prstGeom prst="rect">
            <a:avLst/>
          </a:prstGeom>
        </p:spPr>
        <p:txBody>
          <a:bodyPr anchor="ctr"/>
          <a:lstStyle>
            <a:lvl1pPr marL="0" algn="l" defTabSz="914400" rtl="0" eaLnBrk="1" latinLnBrk="0" hangingPunct="1">
              <a:defRPr lang="de-DE" sz="3600" b="1" kern="1200" dirty="0">
                <a:solidFill>
                  <a:srgbClr val="0F306E"/>
                </a:solidFill>
                <a:latin typeface="Open Sans bold" pitchFamily="2" charset="0"/>
                <a:ea typeface="Open Sans bold" pitchFamily="2" charset="0"/>
                <a:cs typeface="Open Sans bold" pitchFamily="2" charset="0"/>
              </a:defRPr>
            </a:lvl1pPr>
          </a:lstStyle>
          <a:p>
            <a:r>
              <a:rPr lang="de-DE"/>
              <a:t>Mastertitelformat bearbeiten</a:t>
            </a:r>
          </a:p>
        </p:txBody>
      </p:sp>
      <p:sp>
        <p:nvSpPr>
          <p:cNvPr id="2" name="Datumsplatzhalter 3">
            <a:extLst>
              <a:ext uri="{FF2B5EF4-FFF2-40B4-BE49-F238E27FC236}">
                <a16:creationId xmlns:a16="http://schemas.microsoft.com/office/drawing/2014/main" id="{0CA32CE1-7897-1A26-7B55-45859205ABC8}"/>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3" name="Fußzeilenplatzhalter 4">
            <a:extLst>
              <a:ext uri="{FF2B5EF4-FFF2-40B4-BE49-F238E27FC236}">
                <a16:creationId xmlns:a16="http://schemas.microsoft.com/office/drawing/2014/main" id="{85C5A509-4DE3-19E2-3CF6-686503D74A95}"/>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4" name="Foliennummernplatzhalter 5">
            <a:extLst>
              <a:ext uri="{FF2B5EF4-FFF2-40B4-BE49-F238E27FC236}">
                <a16:creationId xmlns:a16="http://schemas.microsoft.com/office/drawing/2014/main" id="{3BFBAE66-0013-BD94-8FF2-DC07DC6CB0FA}"/>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Tree>
    <p:extLst>
      <p:ext uri="{BB962C8B-B14F-4D97-AF65-F5344CB8AC3E}">
        <p14:creationId xmlns:p14="http://schemas.microsoft.com/office/powerpoint/2010/main" val="3283814610"/>
      </p:ext>
    </p:extLst>
  </p:cSld>
  <p:clrMapOvr>
    <a:masterClrMapping/>
  </p:clrMapOvr>
  <p:extLst>
    <p:ext uri="{DCECCB84-F9BA-43D5-87BE-67443E8EF086}">
      <p15:sldGuideLst xmlns:p15="http://schemas.microsoft.com/office/powerpoint/2012/main">
        <p15:guide id="2" pos="2797">
          <p15:clr>
            <a:srgbClr val="FBAE40"/>
          </p15:clr>
        </p15:guide>
        <p15:guide id="3" pos="2661">
          <p15:clr>
            <a:srgbClr val="FBAE40"/>
          </p15:clr>
        </p15:guide>
        <p15:guide id="4" pos="4861">
          <p15:clr>
            <a:srgbClr val="FBAE40"/>
          </p15:clr>
        </p15:guide>
        <p15:guide id="5" pos="4997">
          <p15:clr>
            <a:srgbClr val="FBAE40"/>
          </p15:clr>
        </p15:guide>
        <p15:guide id="6" pos="2094">
          <p15:clr>
            <a:srgbClr val="FBAE40"/>
          </p15:clr>
        </p15:guide>
        <p15:guide id="7" pos="2230">
          <p15:clr>
            <a:srgbClr val="FBAE40"/>
          </p15:clr>
        </p15:guide>
        <p15:guide id="8" pos="5428">
          <p15:clr>
            <a:srgbClr val="FBAE40"/>
          </p15:clr>
        </p15:guide>
        <p15:guide id="9" pos="556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Inhaltsfolie: Text 2-spaltig">
    <p:spTree>
      <p:nvGrpSpPr>
        <p:cNvPr id="1" name=""/>
        <p:cNvGrpSpPr/>
        <p:nvPr/>
      </p:nvGrpSpPr>
      <p:grpSpPr>
        <a:xfrm>
          <a:off x="0" y="0"/>
          <a:ext cx="0" cy="0"/>
          <a:chOff x="0" y="0"/>
          <a:chExt cx="0" cy="0"/>
        </a:xfrm>
      </p:grpSpPr>
      <p:sp>
        <p:nvSpPr>
          <p:cNvPr id="10" name="Textfeld">
            <a:extLst>
              <a:ext uri="{FF2B5EF4-FFF2-40B4-BE49-F238E27FC236}">
                <a16:creationId xmlns:a16="http://schemas.microsoft.com/office/drawing/2014/main" id="{F6815A5F-76AD-4899-AAFD-29FAF5B47245}"/>
              </a:ext>
            </a:extLst>
          </p:cNvPr>
          <p:cNvSpPr>
            <a:spLocks noGrp="1"/>
          </p:cNvSpPr>
          <p:nvPr>
            <p:ph type="body" sz="quarter" idx="10"/>
          </p:nvPr>
        </p:nvSpPr>
        <p:spPr>
          <a:xfrm>
            <a:off x="911225" y="1700213"/>
            <a:ext cx="10333038" cy="4213225"/>
          </a:xfrm>
          <a:prstGeom prst="rect">
            <a:avLst/>
          </a:prstGeom>
        </p:spPr>
        <p:txBody>
          <a:bodyPr numCol="2" spcCol="216000">
            <a:normAutofit/>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Titel 1">
            <a:extLst>
              <a:ext uri="{FF2B5EF4-FFF2-40B4-BE49-F238E27FC236}">
                <a16:creationId xmlns:a16="http://schemas.microsoft.com/office/drawing/2014/main" id="{75DF6242-A5B5-4169-99D0-B3B2A709F590}"/>
              </a:ext>
            </a:extLst>
          </p:cNvPr>
          <p:cNvSpPr>
            <a:spLocks noGrp="1"/>
          </p:cNvSpPr>
          <p:nvPr>
            <p:ph type="title"/>
          </p:nvPr>
        </p:nvSpPr>
        <p:spPr>
          <a:xfrm>
            <a:off x="911225" y="599903"/>
            <a:ext cx="8454081" cy="689318"/>
          </a:xfrm>
          <a:prstGeom prst="rect">
            <a:avLst/>
          </a:prstGeom>
        </p:spPr>
        <p:txBody>
          <a:bodyPr anchor="ctr"/>
          <a:lstStyle>
            <a:lvl1pPr marL="0" algn="l" defTabSz="914400" rtl="0" eaLnBrk="1" latinLnBrk="0" hangingPunct="1">
              <a:defRPr lang="de-DE" sz="3600" b="1" kern="1200" dirty="0">
                <a:solidFill>
                  <a:srgbClr val="0F306E"/>
                </a:solidFill>
                <a:latin typeface="Open Sans bold" pitchFamily="2" charset="0"/>
                <a:ea typeface="Open Sans bold" pitchFamily="2" charset="0"/>
                <a:cs typeface="Open Sans bold" pitchFamily="2" charset="0"/>
              </a:defRPr>
            </a:lvl1pPr>
          </a:lstStyle>
          <a:p>
            <a:r>
              <a:rPr lang="de-DE"/>
              <a:t>Mastertitelformat bearbeiten</a:t>
            </a:r>
          </a:p>
        </p:txBody>
      </p:sp>
      <p:sp>
        <p:nvSpPr>
          <p:cNvPr id="3" name="Datumsplatzhalter 3">
            <a:extLst>
              <a:ext uri="{FF2B5EF4-FFF2-40B4-BE49-F238E27FC236}">
                <a16:creationId xmlns:a16="http://schemas.microsoft.com/office/drawing/2014/main" id="{D4153EE8-20E4-EC6B-E18C-40B69056CB07}"/>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4" name="Fußzeilenplatzhalter 4">
            <a:extLst>
              <a:ext uri="{FF2B5EF4-FFF2-40B4-BE49-F238E27FC236}">
                <a16:creationId xmlns:a16="http://schemas.microsoft.com/office/drawing/2014/main" id="{A45A0633-F994-5FBB-476A-9C20CFCB9E59}"/>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5" name="Foliennummernplatzhalter 5">
            <a:extLst>
              <a:ext uri="{FF2B5EF4-FFF2-40B4-BE49-F238E27FC236}">
                <a16:creationId xmlns:a16="http://schemas.microsoft.com/office/drawing/2014/main" id="{62828EC7-D43B-B8B4-1249-01480892C632}"/>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Tree>
    <p:extLst>
      <p:ext uri="{BB962C8B-B14F-4D97-AF65-F5344CB8AC3E}">
        <p14:creationId xmlns:p14="http://schemas.microsoft.com/office/powerpoint/2010/main" val="3398630948"/>
      </p:ext>
    </p:extLst>
  </p:cSld>
  <p:clrMapOvr>
    <a:masterClrMapping/>
  </p:clrMapOvr>
  <p:extLst>
    <p:ext uri="{DCECCB84-F9BA-43D5-87BE-67443E8EF086}">
      <p15:sldGuideLst xmlns:p15="http://schemas.microsoft.com/office/powerpoint/2012/main">
        <p15:guide id="2" pos="2797">
          <p15:clr>
            <a:srgbClr val="FBAE40"/>
          </p15:clr>
        </p15:guide>
        <p15:guide id="3" pos="2661">
          <p15:clr>
            <a:srgbClr val="FBAE40"/>
          </p15:clr>
        </p15:guide>
        <p15:guide id="4" pos="4861">
          <p15:clr>
            <a:srgbClr val="FBAE40"/>
          </p15:clr>
        </p15:guide>
        <p15:guide id="5" pos="4997">
          <p15:clr>
            <a:srgbClr val="FBAE40"/>
          </p15:clr>
        </p15:guide>
        <p15:guide id="6" pos="2094">
          <p15:clr>
            <a:srgbClr val="FBAE40"/>
          </p15:clr>
        </p15:guide>
        <p15:guide id="7" pos="2230">
          <p15:clr>
            <a:srgbClr val="FBAE40"/>
          </p15:clr>
        </p15:guide>
        <p15:guide id="8" pos="5428">
          <p15:clr>
            <a:srgbClr val="FBAE40"/>
          </p15:clr>
        </p15:guide>
        <p15:guide id="9" pos="556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Inhaltsfolie: Text 2-spaltig">
    <p:spTree>
      <p:nvGrpSpPr>
        <p:cNvPr id="1" name=""/>
        <p:cNvGrpSpPr/>
        <p:nvPr/>
      </p:nvGrpSpPr>
      <p:grpSpPr>
        <a:xfrm>
          <a:off x="0" y="0"/>
          <a:ext cx="0" cy="0"/>
          <a:chOff x="0" y="0"/>
          <a:chExt cx="0" cy="0"/>
        </a:xfrm>
      </p:grpSpPr>
      <p:sp>
        <p:nvSpPr>
          <p:cNvPr id="3" name="Datumsplatzhalter 3">
            <a:extLst>
              <a:ext uri="{FF2B5EF4-FFF2-40B4-BE49-F238E27FC236}">
                <a16:creationId xmlns:a16="http://schemas.microsoft.com/office/drawing/2014/main" id="{D4153EE8-20E4-EC6B-E18C-40B69056CB07}"/>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4" name="Fußzeilenplatzhalter 4">
            <a:extLst>
              <a:ext uri="{FF2B5EF4-FFF2-40B4-BE49-F238E27FC236}">
                <a16:creationId xmlns:a16="http://schemas.microsoft.com/office/drawing/2014/main" id="{A45A0633-F994-5FBB-476A-9C20CFCB9E59}"/>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5" name="Foliennummernplatzhalter 5">
            <a:extLst>
              <a:ext uri="{FF2B5EF4-FFF2-40B4-BE49-F238E27FC236}">
                <a16:creationId xmlns:a16="http://schemas.microsoft.com/office/drawing/2014/main" id="{62828EC7-D43B-B8B4-1249-01480892C632}"/>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
        <p:nvSpPr>
          <p:cNvPr id="7" name="Bildplatzhalter 6">
            <a:extLst>
              <a:ext uri="{FF2B5EF4-FFF2-40B4-BE49-F238E27FC236}">
                <a16:creationId xmlns:a16="http://schemas.microsoft.com/office/drawing/2014/main" id="{FFCEE383-0A86-D1F1-3B61-1AA4B82718EA}"/>
              </a:ext>
            </a:extLst>
          </p:cNvPr>
          <p:cNvSpPr>
            <a:spLocks noGrp="1"/>
          </p:cNvSpPr>
          <p:nvPr>
            <p:ph type="pic" sz="quarter" idx="10"/>
          </p:nvPr>
        </p:nvSpPr>
        <p:spPr>
          <a:xfrm>
            <a:off x="264318" y="266700"/>
            <a:ext cx="11660982" cy="6334124"/>
          </a:xfrm>
        </p:spPr>
        <p:txBody>
          <a:bodyPr/>
          <a:lstStyle/>
          <a:p>
            <a:endParaRPr lang="de-DE"/>
          </a:p>
        </p:txBody>
      </p:sp>
    </p:spTree>
    <p:extLst>
      <p:ext uri="{BB962C8B-B14F-4D97-AF65-F5344CB8AC3E}">
        <p14:creationId xmlns:p14="http://schemas.microsoft.com/office/powerpoint/2010/main" val="2601566338"/>
      </p:ext>
    </p:extLst>
  </p:cSld>
  <p:clrMapOvr>
    <a:masterClrMapping/>
  </p:clrMapOvr>
  <p:extLst>
    <p:ext uri="{DCECCB84-F9BA-43D5-87BE-67443E8EF086}">
      <p15:sldGuideLst xmlns:p15="http://schemas.microsoft.com/office/powerpoint/2012/main">
        <p15:guide id="2" pos="2797">
          <p15:clr>
            <a:srgbClr val="FBAE40"/>
          </p15:clr>
        </p15:guide>
        <p15:guide id="3" pos="2661">
          <p15:clr>
            <a:srgbClr val="FBAE40"/>
          </p15:clr>
        </p15:guide>
        <p15:guide id="4" pos="4861">
          <p15:clr>
            <a:srgbClr val="FBAE40"/>
          </p15:clr>
        </p15:guide>
        <p15:guide id="5" pos="4997">
          <p15:clr>
            <a:srgbClr val="FBAE40"/>
          </p15:clr>
        </p15:guide>
        <p15:guide id="6" pos="2094">
          <p15:clr>
            <a:srgbClr val="FBAE40"/>
          </p15:clr>
        </p15:guide>
        <p15:guide id="7" pos="2230">
          <p15:clr>
            <a:srgbClr val="FBAE40"/>
          </p15:clr>
        </p15:guide>
        <p15:guide id="8" pos="5428">
          <p15:clr>
            <a:srgbClr val="FBAE40"/>
          </p15:clr>
        </p15:guide>
        <p15:guide id="9" pos="556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nhaltsfolie: Text">
    <p:spTree>
      <p:nvGrpSpPr>
        <p:cNvPr id="1" name=""/>
        <p:cNvGrpSpPr/>
        <p:nvPr/>
      </p:nvGrpSpPr>
      <p:grpSpPr>
        <a:xfrm>
          <a:off x="0" y="0"/>
          <a:ext cx="0" cy="0"/>
          <a:chOff x="0" y="0"/>
          <a:chExt cx="0" cy="0"/>
        </a:xfrm>
      </p:grpSpPr>
      <p:sp>
        <p:nvSpPr>
          <p:cNvPr id="10" name="Textfeld">
            <a:extLst>
              <a:ext uri="{FF2B5EF4-FFF2-40B4-BE49-F238E27FC236}">
                <a16:creationId xmlns:a16="http://schemas.microsoft.com/office/drawing/2014/main" id="{F6815A5F-76AD-4899-AAFD-29FAF5B47245}"/>
              </a:ext>
            </a:extLst>
          </p:cNvPr>
          <p:cNvSpPr>
            <a:spLocks noGrp="1"/>
          </p:cNvSpPr>
          <p:nvPr>
            <p:ph type="body" sz="quarter" idx="10"/>
          </p:nvPr>
        </p:nvSpPr>
        <p:spPr>
          <a:xfrm>
            <a:off x="911225" y="1700213"/>
            <a:ext cx="10333038" cy="4213225"/>
          </a:xfrm>
          <a:prstGeom prst="rect">
            <a:avLst/>
          </a:prstGeom>
        </p:spPr>
        <p:txBody>
          <a:bodyPr>
            <a:normAutofit/>
          </a:bodyPr>
          <a:lstStyle>
            <a:lvl1pPr>
              <a:buFont typeface="Wingdings" panose="05000000000000000000" pitchFamily="2" charset="2"/>
              <a:buChar char="§"/>
              <a:defRPr/>
            </a:lvl1pPr>
            <a:lvl2pPr>
              <a:buFont typeface="Wingdings" panose="05000000000000000000" pitchFamily="2" charset="2"/>
              <a:buChar char="§"/>
              <a:defRPr/>
            </a:lvl2pPr>
            <a:lvl3pPr>
              <a:buFont typeface="Wingdings" panose="05000000000000000000" pitchFamily="2" charset="2"/>
              <a:buChar char="§"/>
              <a:defRPr/>
            </a:lvl3pPr>
            <a:lvl4pPr>
              <a:buFont typeface="Wingdings" panose="05000000000000000000" pitchFamily="2" charset="2"/>
              <a:buChar char="§"/>
              <a:defRPr/>
            </a:lvl4pPr>
            <a:lvl5pPr>
              <a:buFont typeface="Wingdings" panose="05000000000000000000" pitchFamily="2" charset="2"/>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Datumsplatzhalter 3">
            <a:extLst>
              <a:ext uri="{FF2B5EF4-FFF2-40B4-BE49-F238E27FC236}">
                <a16:creationId xmlns:a16="http://schemas.microsoft.com/office/drawing/2014/main" id="{C31638D3-34E1-6CE2-7A14-EA399A0CD9BA}"/>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3" name="Fußzeilenplatzhalter 4">
            <a:extLst>
              <a:ext uri="{FF2B5EF4-FFF2-40B4-BE49-F238E27FC236}">
                <a16:creationId xmlns:a16="http://schemas.microsoft.com/office/drawing/2014/main" id="{97357454-6D1A-4109-7154-FDB224EB6E91}"/>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4" name="Foliennummernplatzhalter 5">
            <a:extLst>
              <a:ext uri="{FF2B5EF4-FFF2-40B4-BE49-F238E27FC236}">
                <a16:creationId xmlns:a16="http://schemas.microsoft.com/office/drawing/2014/main" id="{DA1B4BB5-0DCD-2972-667D-7CEFC3A402BD}"/>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Tree>
    <p:extLst>
      <p:ext uri="{BB962C8B-B14F-4D97-AF65-F5344CB8AC3E}">
        <p14:creationId xmlns:p14="http://schemas.microsoft.com/office/powerpoint/2010/main" val="2907214770"/>
      </p:ext>
    </p:extLst>
  </p:cSld>
  <p:clrMapOvr>
    <a:masterClrMapping/>
  </p:clrMapOvr>
  <p:hf sldNum="0" hdr="0" dt="0"/>
  <p:extLst>
    <p:ext uri="{DCECCB84-F9BA-43D5-87BE-67443E8EF086}">
      <p15:sldGuideLst xmlns:p15="http://schemas.microsoft.com/office/powerpoint/2012/main">
        <p15:guide id="2" pos="2797">
          <p15:clr>
            <a:srgbClr val="FBAE40"/>
          </p15:clr>
        </p15:guide>
        <p15:guide id="3" pos="2661">
          <p15:clr>
            <a:srgbClr val="FBAE40"/>
          </p15:clr>
        </p15:guide>
        <p15:guide id="4" pos="4861">
          <p15:clr>
            <a:srgbClr val="FBAE40"/>
          </p15:clr>
        </p15:guide>
        <p15:guide id="5" pos="4997">
          <p15:clr>
            <a:srgbClr val="FBAE40"/>
          </p15:clr>
        </p15:guide>
        <p15:guide id="6" pos="2094">
          <p15:clr>
            <a:srgbClr val="FBAE40"/>
          </p15:clr>
        </p15:guide>
        <p15:guide id="7" pos="2230">
          <p15:clr>
            <a:srgbClr val="FBAE40"/>
          </p15:clr>
        </p15:guide>
        <p15:guide id="8" pos="5428">
          <p15:clr>
            <a:srgbClr val="FBAE40"/>
          </p15:clr>
        </p15:guide>
        <p15:guide id="9" pos="556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bg1">
            <a:lumMod val="95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60FAA-3A09-6A12-BCCC-9174C5D2AEBE}"/>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15FD6EE4-1FD2-3126-0357-8B42A35569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6F630D3-E3FA-7905-4B89-52FC5645F33F}"/>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5" name="Fußzeilenplatzhalter 4">
            <a:extLst>
              <a:ext uri="{FF2B5EF4-FFF2-40B4-BE49-F238E27FC236}">
                <a16:creationId xmlns:a16="http://schemas.microsoft.com/office/drawing/2014/main" id="{B22DE71F-DBA7-6653-E04C-B2E8C8DCF93F}"/>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C413652-860D-F326-D3DB-B6F789FBCFC1}"/>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45585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12" name="Grafik 11" descr="Ein Bild, das Grafiken, Screenshot, Farbigkeit, Symbol enthält.&#10;&#10;Automatisch generierte Beschreibung">
            <a:extLst>
              <a:ext uri="{FF2B5EF4-FFF2-40B4-BE49-F238E27FC236}">
                <a16:creationId xmlns:a16="http://schemas.microsoft.com/office/drawing/2014/main" id="{2C6B4A4C-0304-7FD5-BF84-CB622BE6BD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303C14FA-0B7A-3A70-8D27-C7B5911B30BE}"/>
              </a:ext>
            </a:extLst>
          </p:cNvPr>
          <p:cNvSpPr>
            <a:spLocks noGrp="1"/>
          </p:cNvSpPr>
          <p:nvPr>
            <p:ph type="title"/>
          </p:nvPr>
        </p:nvSpPr>
        <p:spPr/>
        <p:txBody>
          <a:bodyPr/>
          <a:lstStyle>
            <a:lvl1pPr>
              <a:defRPr>
                <a:latin typeface="Open Sans bold" pitchFamily="2" charset="0"/>
                <a:ea typeface="Open Sans bold" pitchFamily="2" charset="0"/>
                <a:cs typeface="Open Sans bold" pitchFamily="2" charset="0"/>
              </a:defRPr>
            </a:lvl1pPr>
          </a:lstStyle>
          <a:p>
            <a:r>
              <a:rPr lang="de-DE"/>
              <a:t>Mastertitelformat bearbeiten</a:t>
            </a:r>
          </a:p>
        </p:txBody>
      </p:sp>
      <p:sp>
        <p:nvSpPr>
          <p:cNvPr id="3" name="Inhaltsplatzhalter 2">
            <a:extLst>
              <a:ext uri="{FF2B5EF4-FFF2-40B4-BE49-F238E27FC236}">
                <a16:creationId xmlns:a16="http://schemas.microsoft.com/office/drawing/2014/main" id="{A5E7B554-3BAB-0C58-CE2C-EFA07A0C864F}"/>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BDEB7B2-88A9-7164-E293-6EECE576E86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73ECF40-483D-16E9-13C0-0A4E16058B31}"/>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6" name="Fußzeilenplatzhalter 5">
            <a:extLst>
              <a:ext uri="{FF2B5EF4-FFF2-40B4-BE49-F238E27FC236}">
                <a16:creationId xmlns:a16="http://schemas.microsoft.com/office/drawing/2014/main" id="{1967F6D3-A02B-CFE2-A112-1924C6F37E5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20DFB81-C544-C42F-8B7F-9C78A136F773}"/>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981244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pic>
        <p:nvPicPr>
          <p:cNvPr id="14" name="Grafik 13" descr="Ein Bild, das Grafiken, Screenshot, Farbigkeit, Symbol enthält.&#10;&#10;Automatisch generierte Beschreibung">
            <a:extLst>
              <a:ext uri="{FF2B5EF4-FFF2-40B4-BE49-F238E27FC236}">
                <a16:creationId xmlns:a16="http://schemas.microsoft.com/office/drawing/2014/main" id="{4EB490FA-3CD0-2D93-A977-7F74A7C224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A805E01D-7E73-A993-37AB-A1250A8DE7DB}"/>
              </a:ext>
            </a:extLst>
          </p:cNvPr>
          <p:cNvSpPr>
            <a:spLocks noGrp="1"/>
          </p:cNvSpPr>
          <p:nvPr>
            <p:ph type="title"/>
          </p:nvPr>
        </p:nvSpPr>
        <p:spPr>
          <a:xfrm>
            <a:off x="839788" y="365125"/>
            <a:ext cx="10515600" cy="1325563"/>
          </a:xfrm>
        </p:spPr>
        <p:txBody>
          <a:bodyPr/>
          <a:lstStyle>
            <a:lvl1pPr>
              <a:defRPr>
                <a:latin typeface="Open Sans bold" pitchFamily="2" charset="0"/>
                <a:ea typeface="Open Sans bold" pitchFamily="2" charset="0"/>
                <a:cs typeface="Open Sans bold" pitchFamily="2" charset="0"/>
              </a:defRPr>
            </a:lvl1pPr>
          </a:lstStyle>
          <a:p>
            <a:r>
              <a:rPr lang="de-DE"/>
              <a:t>Mastertitelformat bearbeiten</a:t>
            </a:r>
          </a:p>
        </p:txBody>
      </p:sp>
      <p:sp>
        <p:nvSpPr>
          <p:cNvPr id="3" name="Textplatzhalter 2">
            <a:extLst>
              <a:ext uri="{FF2B5EF4-FFF2-40B4-BE49-F238E27FC236}">
                <a16:creationId xmlns:a16="http://schemas.microsoft.com/office/drawing/2014/main" id="{F7E22297-F359-8D55-8D51-6626782AF3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82BE5A7-C203-C460-40DA-B38B2234ADF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1E2503D-7DE2-8C04-CA40-870CB5A928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5A4344F-E385-C49C-1103-A93F7A31CFA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19759A9-91CD-0BFD-81A5-06AEA910ECC6}"/>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8" name="Fußzeilenplatzhalter 7">
            <a:extLst>
              <a:ext uri="{FF2B5EF4-FFF2-40B4-BE49-F238E27FC236}">
                <a16:creationId xmlns:a16="http://schemas.microsoft.com/office/drawing/2014/main" id="{BB924AD4-AAE4-04AF-0DA9-8719DAADB1D6}"/>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E9280B4F-C6F7-7BE7-A041-8B9CD799EA64}"/>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4024308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10" name="Grafik 9" descr="Ein Bild, das Grafiken, Screenshot, Farbigkeit, Symbol enthält.&#10;&#10;Automatisch generierte Beschreibung">
            <a:extLst>
              <a:ext uri="{FF2B5EF4-FFF2-40B4-BE49-F238E27FC236}">
                <a16:creationId xmlns:a16="http://schemas.microsoft.com/office/drawing/2014/main" id="{768B4A3E-C0A1-D3B2-F3D9-CD777E6B67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A1138AF9-971E-26B5-E89E-0616B96AF990}"/>
              </a:ext>
            </a:extLst>
          </p:cNvPr>
          <p:cNvSpPr>
            <a:spLocks noGrp="1"/>
          </p:cNvSpPr>
          <p:nvPr>
            <p:ph type="title"/>
          </p:nvPr>
        </p:nvSpPr>
        <p:spPr/>
        <p:txBody>
          <a:bodyPr/>
          <a:lstStyle>
            <a:lvl1pPr>
              <a:defRPr>
                <a:latin typeface="Open Sans bold" pitchFamily="2" charset="0"/>
                <a:ea typeface="Open Sans bold" pitchFamily="2" charset="0"/>
                <a:cs typeface="Open Sans bold" pitchFamily="2" charset="0"/>
              </a:defRPr>
            </a:lvl1pPr>
          </a:lstStyle>
          <a:p>
            <a:r>
              <a:rPr lang="de-DE"/>
              <a:t>Mastertitelformat bearbeiten</a:t>
            </a:r>
          </a:p>
        </p:txBody>
      </p:sp>
      <p:sp>
        <p:nvSpPr>
          <p:cNvPr id="3" name="Datumsplatzhalter 2">
            <a:extLst>
              <a:ext uri="{FF2B5EF4-FFF2-40B4-BE49-F238E27FC236}">
                <a16:creationId xmlns:a16="http://schemas.microsoft.com/office/drawing/2014/main" id="{1A5FE3F8-E44D-2DDA-A749-40AEB7442DB0}"/>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4" name="Fußzeilenplatzhalter 3">
            <a:extLst>
              <a:ext uri="{FF2B5EF4-FFF2-40B4-BE49-F238E27FC236}">
                <a16:creationId xmlns:a16="http://schemas.microsoft.com/office/drawing/2014/main" id="{941B4F81-B957-8904-0BF1-DA986E3A78F6}"/>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2D7BA20D-53BD-9AB2-8941-A226EF648BED}"/>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538017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7" name="Grafik 6" descr="Ein Bild, das Grafiken, Screenshot, Farbigkeit, Symbol enthält.&#10;&#10;Automatisch generierte Beschreibung">
            <a:extLst>
              <a:ext uri="{FF2B5EF4-FFF2-40B4-BE49-F238E27FC236}">
                <a16:creationId xmlns:a16="http://schemas.microsoft.com/office/drawing/2014/main" id="{A4F64478-350C-CD42-5BAC-4C2B528327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
        <p:nvSpPr>
          <p:cNvPr id="2" name="Datumsplatzhalter 1">
            <a:extLst>
              <a:ext uri="{FF2B5EF4-FFF2-40B4-BE49-F238E27FC236}">
                <a16:creationId xmlns:a16="http://schemas.microsoft.com/office/drawing/2014/main" id="{4ADEF7ED-BFD1-AE7D-7C5E-090E1FCB5CC1}"/>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3" name="Fußzeilenplatzhalter 2">
            <a:extLst>
              <a:ext uri="{FF2B5EF4-FFF2-40B4-BE49-F238E27FC236}">
                <a16:creationId xmlns:a16="http://schemas.microsoft.com/office/drawing/2014/main" id="{EFE34F7F-5309-9C5F-15C7-DFA81C0AD516}"/>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08A3733-994E-ED17-1834-5B76A744FD06}"/>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2356635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pic>
        <p:nvPicPr>
          <p:cNvPr id="10" name="Grafik 9" descr="Ein Bild, das Grafiken, Screenshot, Farbigkeit, Symbol enthält.&#10;&#10;Automatisch generierte Beschreibung">
            <a:extLst>
              <a:ext uri="{FF2B5EF4-FFF2-40B4-BE49-F238E27FC236}">
                <a16:creationId xmlns:a16="http://schemas.microsoft.com/office/drawing/2014/main" id="{62BB9259-5EC2-32B3-F75A-4E69FA8C94A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
        <p:nvSpPr>
          <p:cNvPr id="2" name="Titel 1">
            <a:extLst>
              <a:ext uri="{FF2B5EF4-FFF2-40B4-BE49-F238E27FC236}">
                <a16:creationId xmlns:a16="http://schemas.microsoft.com/office/drawing/2014/main" id="{D4A3E8FB-5A32-1038-2442-B547645C66A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8798885D-5405-FFD8-1020-A586E8E190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40951FD-10AA-5208-0D9E-09A0DE9E7A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E44318B-8FAE-BCF1-A301-4FCB0914EE6B}"/>
              </a:ext>
            </a:extLst>
          </p:cNvPr>
          <p:cNvSpPr>
            <a:spLocks noGrp="1"/>
          </p:cNvSpPr>
          <p:nvPr>
            <p:ph type="dt" sz="half" idx="10"/>
          </p:nvPr>
        </p:nvSpPr>
        <p:spPr/>
        <p:txBody>
          <a:bodyPr/>
          <a:lstStyle/>
          <a:p>
            <a:fld id="{85CD2D18-AFF5-4A5E-AFA4-D3D25EC1E849}" type="datetimeFigureOut">
              <a:rPr lang="de-DE" smtClean="0"/>
              <a:t>31.10.2024</a:t>
            </a:fld>
            <a:endParaRPr lang="de-DE"/>
          </a:p>
        </p:txBody>
      </p:sp>
      <p:sp>
        <p:nvSpPr>
          <p:cNvPr id="6" name="Fußzeilenplatzhalter 5">
            <a:extLst>
              <a:ext uri="{FF2B5EF4-FFF2-40B4-BE49-F238E27FC236}">
                <a16:creationId xmlns:a16="http://schemas.microsoft.com/office/drawing/2014/main" id="{53A53E7F-CBDE-BBE0-32A2-D51D22213CE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6F19CA3-8716-526D-41A0-B09986537762}"/>
              </a:ext>
            </a:extLst>
          </p:cNvPr>
          <p:cNvSpPr>
            <a:spLocks noGrp="1"/>
          </p:cNvSpPr>
          <p:nvPr>
            <p:ph type="sldNum" sz="quarter" idx="12"/>
          </p:nvPr>
        </p:nvSpPr>
        <p:spPr/>
        <p:txBody>
          <a:bodyPr/>
          <a:lstStyle/>
          <a:p>
            <a:fld id="{A6C76884-DB7E-4785-A3B3-B5FF93613C0F}" type="slidenum">
              <a:rPr lang="de-DE" smtClean="0"/>
              <a:t>‹Nr.›</a:t>
            </a:fld>
            <a:endParaRPr lang="de-DE"/>
          </a:p>
        </p:txBody>
      </p:sp>
    </p:spTree>
    <p:extLst>
      <p:ext uri="{BB962C8B-B14F-4D97-AF65-F5344CB8AC3E}">
        <p14:creationId xmlns:p14="http://schemas.microsoft.com/office/powerpoint/2010/main" val="1228889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Inhaltsfolie: Text">
    <p:spTree>
      <p:nvGrpSpPr>
        <p:cNvPr id="1" name=""/>
        <p:cNvGrpSpPr/>
        <p:nvPr/>
      </p:nvGrpSpPr>
      <p:grpSpPr>
        <a:xfrm>
          <a:off x="0" y="0"/>
          <a:ext cx="0" cy="0"/>
          <a:chOff x="0" y="0"/>
          <a:chExt cx="0" cy="0"/>
        </a:xfrm>
      </p:grpSpPr>
      <p:sp>
        <p:nvSpPr>
          <p:cNvPr id="10" name="Textfeld">
            <a:extLst>
              <a:ext uri="{FF2B5EF4-FFF2-40B4-BE49-F238E27FC236}">
                <a16:creationId xmlns:a16="http://schemas.microsoft.com/office/drawing/2014/main" id="{F6815A5F-76AD-4899-AAFD-29FAF5B47245}"/>
              </a:ext>
            </a:extLst>
          </p:cNvPr>
          <p:cNvSpPr>
            <a:spLocks noGrp="1"/>
          </p:cNvSpPr>
          <p:nvPr>
            <p:ph type="body" sz="quarter" idx="10"/>
          </p:nvPr>
        </p:nvSpPr>
        <p:spPr>
          <a:xfrm>
            <a:off x="911225" y="1700213"/>
            <a:ext cx="10333038" cy="4213225"/>
          </a:xfrm>
          <a:prstGeom prst="rect">
            <a:avLst/>
          </a:prstGeom>
        </p:spPr>
        <p:txBody>
          <a:bodyPr>
            <a:normAutofit/>
          </a:bodyPr>
          <a:lstStyle>
            <a:lvl1pPr marL="228600" indent="-228600">
              <a:buFont typeface="Arial" panose="020B0604020202020204" pitchFamily="34" charset="0"/>
              <a:buChar char="•"/>
              <a:defRPr/>
            </a:lvl1pPr>
            <a:lvl2pPr marL="685800" indent="-228600">
              <a:buFont typeface="Arial" panose="020B0604020202020204" pitchFamily="34" charset="0"/>
              <a:buChar char="•"/>
              <a:defRPr/>
            </a:lvl2pPr>
            <a:lvl3pPr marL="1143000" indent="-228600">
              <a:buFont typeface="Arial" panose="020B0604020202020204" pitchFamily="34" charset="0"/>
              <a:buChar char="•"/>
              <a:defRPr/>
            </a:lvl3pPr>
            <a:lvl4pPr marL="1600200" indent="-228600">
              <a:buFont typeface="Arial" panose="020B0604020202020204" pitchFamily="34" charset="0"/>
              <a:buChar char="•"/>
              <a:defRPr/>
            </a:lvl4pPr>
            <a:lvl5pPr marL="2057400" indent="-228600">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Titel 1">
            <a:extLst>
              <a:ext uri="{FF2B5EF4-FFF2-40B4-BE49-F238E27FC236}">
                <a16:creationId xmlns:a16="http://schemas.microsoft.com/office/drawing/2014/main" id="{CEAE4041-9B3B-4E93-AADA-074AC8AC84F6}"/>
              </a:ext>
            </a:extLst>
          </p:cNvPr>
          <p:cNvSpPr>
            <a:spLocks noGrp="1"/>
          </p:cNvSpPr>
          <p:nvPr>
            <p:ph type="title"/>
          </p:nvPr>
        </p:nvSpPr>
        <p:spPr>
          <a:xfrm>
            <a:off x="911225" y="599903"/>
            <a:ext cx="8454081" cy="689318"/>
          </a:xfrm>
          <a:prstGeom prst="rect">
            <a:avLst/>
          </a:prstGeom>
        </p:spPr>
        <p:txBody>
          <a:bodyPr anchor="ctr"/>
          <a:lstStyle>
            <a:lvl1pPr marL="0" algn="l" defTabSz="914400" rtl="0" eaLnBrk="1" latinLnBrk="0" hangingPunct="1">
              <a:defRPr lang="de-DE" sz="3600" b="1" kern="1200" dirty="0">
                <a:solidFill>
                  <a:srgbClr val="0F306E"/>
                </a:solidFill>
                <a:latin typeface="Open Sans bold" pitchFamily="2" charset="0"/>
                <a:ea typeface="Open Sans bold" pitchFamily="2" charset="0"/>
                <a:cs typeface="Open Sans bold" pitchFamily="2" charset="0"/>
              </a:defRPr>
            </a:lvl1pPr>
          </a:lstStyle>
          <a:p>
            <a:r>
              <a:rPr lang="de-DE"/>
              <a:t>Mastertitelformat bearbeiten</a:t>
            </a:r>
          </a:p>
        </p:txBody>
      </p:sp>
      <p:sp>
        <p:nvSpPr>
          <p:cNvPr id="2" name="Datumsplatzhalter 3">
            <a:extLst>
              <a:ext uri="{FF2B5EF4-FFF2-40B4-BE49-F238E27FC236}">
                <a16:creationId xmlns:a16="http://schemas.microsoft.com/office/drawing/2014/main" id="{0CA32CE1-7897-1A26-7B55-45859205ABC8}"/>
              </a:ext>
            </a:extLst>
          </p:cNvPr>
          <p:cNvSpPr>
            <a:spLocks noGrp="1"/>
          </p:cNvSpPr>
          <p:nvPr>
            <p:ph type="dt" sz="half" idx="2"/>
          </p:nvPr>
        </p:nvSpPr>
        <p:spPr>
          <a:xfrm>
            <a:off x="838200" y="652780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3" name="Fußzeilenplatzhalter 4">
            <a:extLst>
              <a:ext uri="{FF2B5EF4-FFF2-40B4-BE49-F238E27FC236}">
                <a16:creationId xmlns:a16="http://schemas.microsoft.com/office/drawing/2014/main" id="{85C5A509-4DE3-19E2-3CF6-686503D74A95}"/>
              </a:ext>
            </a:extLst>
          </p:cNvPr>
          <p:cNvSpPr>
            <a:spLocks noGrp="1"/>
          </p:cNvSpPr>
          <p:nvPr>
            <p:ph type="ftr" sz="quarter" idx="3"/>
          </p:nvPr>
        </p:nvSpPr>
        <p:spPr>
          <a:xfrm>
            <a:off x="4038600" y="652780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4" name="Foliennummernplatzhalter 5">
            <a:extLst>
              <a:ext uri="{FF2B5EF4-FFF2-40B4-BE49-F238E27FC236}">
                <a16:creationId xmlns:a16="http://schemas.microsoft.com/office/drawing/2014/main" id="{3BFBAE66-0013-BD94-8FF2-DC07DC6CB0FA}"/>
              </a:ext>
            </a:extLst>
          </p:cNvPr>
          <p:cNvSpPr>
            <a:spLocks noGrp="1"/>
          </p:cNvSpPr>
          <p:nvPr>
            <p:ph type="sldNum" sz="quarter" idx="4"/>
          </p:nvPr>
        </p:nvSpPr>
        <p:spPr>
          <a:xfrm>
            <a:off x="8610600" y="652780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spTree>
    <p:extLst>
      <p:ext uri="{BB962C8B-B14F-4D97-AF65-F5344CB8AC3E}">
        <p14:creationId xmlns:p14="http://schemas.microsoft.com/office/powerpoint/2010/main" val="577882556"/>
      </p:ext>
    </p:extLst>
  </p:cSld>
  <p:clrMapOvr>
    <a:masterClrMapping/>
  </p:clrMapOvr>
  <p:extLst>
    <p:ext uri="{DCECCB84-F9BA-43D5-87BE-67443E8EF086}">
      <p15:sldGuideLst xmlns:p15="http://schemas.microsoft.com/office/powerpoint/2012/main">
        <p15:guide id="2" pos="2797">
          <p15:clr>
            <a:srgbClr val="FBAE40"/>
          </p15:clr>
        </p15:guide>
        <p15:guide id="3" pos="2661">
          <p15:clr>
            <a:srgbClr val="FBAE40"/>
          </p15:clr>
        </p15:guide>
        <p15:guide id="4" pos="4861">
          <p15:clr>
            <a:srgbClr val="FBAE40"/>
          </p15:clr>
        </p15:guide>
        <p15:guide id="5" pos="4997">
          <p15:clr>
            <a:srgbClr val="FBAE40"/>
          </p15:clr>
        </p15:guide>
        <p15:guide id="6" pos="2094">
          <p15:clr>
            <a:srgbClr val="FBAE40"/>
          </p15:clr>
        </p15:guide>
        <p15:guide id="7" pos="2230">
          <p15:clr>
            <a:srgbClr val="FBAE40"/>
          </p15:clr>
        </p15:guide>
        <p15:guide id="8" pos="5428">
          <p15:clr>
            <a:srgbClr val="FBAE40"/>
          </p15:clr>
        </p15:guide>
        <p15:guide id="9" pos="556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0.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Inhaltsplatzhalter 10" descr="Ein Bild, das Screenshot, Text, Rechteck, Design enthält.&#10;&#10;Automatisch generierte Beschreibung">
            <a:extLst>
              <a:ext uri="{FF2B5EF4-FFF2-40B4-BE49-F238E27FC236}">
                <a16:creationId xmlns:a16="http://schemas.microsoft.com/office/drawing/2014/main" id="{338C5E62-D300-C6AD-F739-0EEABF84A11C}"/>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hteck 11">
            <a:extLst>
              <a:ext uri="{FF2B5EF4-FFF2-40B4-BE49-F238E27FC236}">
                <a16:creationId xmlns:a16="http://schemas.microsoft.com/office/drawing/2014/main" id="{0ADC4255-092F-C0F1-B2B2-DC7F55B02423}"/>
              </a:ext>
            </a:extLst>
          </p:cNvPr>
          <p:cNvSpPr/>
          <p:nvPr userDrawn="1"/>
        </p:nvSpPr>
        <p:spPr>
          <a:xfrm>
            <a:off x="261937" y="273843"/>
            <a:ext cx="11660981" cy="6326593"/>
          </a:xfrm>
          <a:prstGeom prst="rect">
            <a:avLst/>
          </a:prstGeom>
          <a:solidFill>
            <a:srgbClr val="F3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5231F6A3-2039-3B90-C987-50119A4E4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8420B62-BF2B-51D6-5C5A-A9A4AD3B8F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BA22EA4-95EC-43E2-87E8-1A7256106A9D}"/>
              </a:ext>
            </a:extLst>
          </p:cNvPr>
          <p:cNvSpPr>
            <a:spLocks noGrp="1"/>
          </p:cNvSpPr>
          <p:nvPr>
            <p:ph type="dt" sz="half" idx="2"/>
          </p:nvPr>
        </p:nvSpPr>
        <p:spPr>
          <a:xfrm>
            <a:off x="838200" y="65349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5" name="Fußzeilenplatzhalter 4">
            <a:extLst>
              <a:ext uri="{FF2B5EF4-FFF2-40B4-BE49-F238E27FC236}">
                <a16:creationId xmlns:a16="http://schemas.microsoft.com/office/drawing/2014/main" id="{BDCF8CBB-AD7F-1A8D-7A90-3B1F67B803A8}"/>
              </a:ext>
            </a:extLst>
          </p:cNvPr>
          <p:cNvSpPr>
            <a:spLocks noGrp="1"/>
          </p:cNvSpPr>
          <p:nvPr>
            <p:ph type="ftr" sz="quarter" idx="3"/>
          </p:nvPr>
        </p:nvSpPr>
        <p:spPr>
          <a:xfrm>
            <a:off x="4038600" y="65349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696A4DBF-9838-237A-79D5-CC40ADAAC7FE}"/>
              </a:ext>
            </a:extLst>
          </p:cNvPr>
          <p:cNvSpPr>
            <a:spLocks noGrp="1"/>
          </p:cNvSpPr>
          <p:nvPr>
            <p:ph type="sldNum" sz="quarter" idx="4"/>
          </p:nvPr>
        </p:nvSpPr>
        <p:spPr>
          <a:xfrm>
            <a:off x="8610600" y="65349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pic>
        <p:nvPicPr>
          <p:cNvPr id="7" name="Grafik 6" descr="Ein Bild, das Grafiken, Screenshot, Farbigkeit, Symbol enthält.&#10;&#10;Automatisch generierte Beschreibung">
            <a:extLst>
              <a:ext uri="{FF2B5EF4-FFF2-40B4-BE49-F238E27FC236}">
                <a16:creationId xmlns:a16="http://schemas.microsoft.com/office/drawing/2014/main" id="{CC858DBA-8D9E-844F-C09E-F5FE5EA55176}"/>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extLst>
      <p:ext uri="{BB962C8B-B14F-4D97-AF65-F5344CB8AC3E}">
        <p14:creationId xmlns:p14="http://schemas.microsoft.com/office/powerpoint/2010/main" val="114607758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Lst>
  <p:txStyles>
    <p:titleStyle>
      <a:lvl1pPr algn="l" defTabSz="914400" rtl="0" eaLnBrk="1" latinLnBrk="0" hangingPunct="1">
        <a:lnSpc>
          <a:spcPct val="90000"/>
        </a:lnSpc>
        <a:spcBef>
          <a:spcPct val="0"/>
        </a:spcBef>
        <a:buNone/>
        <a:defRPr sz="3600" kern="1200">
          <a:solidFill>
            <a:srgbClr val="0F306E"/>
          </a:solidFill>
          <a:latin typeface="Open Sans bold" pitchFamily="2" charset="0"/>
          <a:ea typeface="Open Sans bold" pitchFamily="2" charset="0"/>
          <a:cs typeface="Open Sans bold"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F3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306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306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306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306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Inhaltsplatzhalter 10" descr="Ein Bild, das Screenshot, Text, Rechteck, Design enthält.&#10;&#10;Automatisch generierte Beschreibung">
            <a:extLst>
              <a:ext uri="{FF2B5EF4-FFF2-40B4-BE49-F238E27FC236}">
                <a16:creationId xmlns:a16="http://schemas.microsoft.com/office/drawing/2014/main" id="{338C5E62-D300-C6AD-F739-0EEABF84A11C}"/>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Rechteck 11">
            <a:extLst>
              <a:ext uri="{FF2B5EF4-FFF2-40B4-BE49-F238E27FC236}">
                <a16:creationId xmlns:a16="http://schemas.microsoft.com/office/drawing/2014/main" id="{0ADC4255-092F-C0F1-B2B2-DC7F55B02423}"/>
              </a:ext>
            </a:extLst>
          </p:cNvPr>
          <p:cNvSpPr/>
          <p:nvPr userDrawn="1"/>
        </p:nvSpPr>
        <p:spPr>
          <a:xfrm>
            <a:off x="261937" y="273843"/>
            <a:ext cx="11660981" cy="6326593"/>
          </a:xfrm>
          <a:prstGeom prst="rect">
            <a:avLst/>
          </a:prstGeom>
          <a:solidFill>
            <a:srgbClr val="F3F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5231F6A3-2039-3B90-C987-50119A4E4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8420B62-BF2B-51D6-5C5A-A9A4AD3B8F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BA22EA4-95EC-43E2-87E8-1A7256106A9D}"/>
              </a:ext>
            </a:extLst>
          </p:cNvPr>
          <p:cNvSpPr>
            <a:spLocks noGrp="1"/>
          </p:cNvSpPr>
          <p:nvPr>
            <p:ph type="dt" sz="half" idx="2"/>
          </p:nvPr>
        </p:nvSpPr>
        <p:spPr>
          <a:xfrm>
            <a:off x="838200" y="65349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5CD2D18-AFF5-4A5E-AFA4-D3D25EC1E849}" type="datetimeFigureOut">
              <a:rPr lang="de-DE" smtClean="0"/>
              <a:t>31.10.2024</a:t>
            </a:fld>
            <a:endParaRPr lang="de-DE"/>
          </a:p>
        </p:txBody>
      </p:sp>
      <p:sp>
        <p:nvSpPr>
          <p:cNvPr id="5" name="Fußzeilenplatzhalter 4">
            <a:extLst>
              <a:ext uri="{FF2B5EF4-FFF2-40B4-BE49-F238E27FC236}">
                <a16:creationId xmlns:a16="http://schemas.microsoft.com/office/drawing/2014/main" id="{BDCF8CBB-AD7F-1A8D-7A90-3B1F67B803A8}"/>
              </a:ext>
            </a:extLst>
          </p:cNvPr>
          <p:cNvSpPr>
            <a:spLocks noGrp="1"/>
          </p:cNvSpPr>
          <p:nvPr>
            <p:ph type="ftr" sz="quarter" idx="3"/>
          </p:nvPr>
        </p:nvSpPr>
        <p:spPr>
          <a:xfrm>
            <a:off x="4038600" y="65349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696A4DBF-9838-237A-79D5-CC40ADAAC7FE}"/>
              </a:ext>
            </a:extLst>
          </p:cNvPr>
          <p:cNvSpPr>
            <a:spLocks noGrp="1"/>
          </p:cNvSpPr>
          <p:nvPr>
            <p:ph type="sldNum" sz="quarter" idx="4"/>
          </p:nvPr>
        </p:nvSpPr>
        <p:spPr>
          <a:xfrm>
            <a:off x="8610600" y="65349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C76884-DB7E-4785-A3B3-B5FF93613C0F}" type="slidenum">
              <a:rPr lang="de-DE" smtClean="0"/>
              <a:t>‹Nr.›</a:t>
            </a:fld>
            <a:endParaRPr lang="de-DE"/>
          </a:p>
        </p:txBody>
      </p:sp>
      <p:pic>
        <p:nvPicPr>
          <p:cNvPr id="7" name="Grafik 6" descr="Ein Bild, das Grafiken, Screenshot, Farbigkeit, Symbol enthält.&#10;&#10;Automatisch generierte Beschreibung">
            <a:extLst>
              <a:ext uri="{FF2B5EF4-FFF2-40B4-BE49-F238E27FC236}">
                <a16:creationId xmlns:a16="http://schemas.microsoft.com/office/drawing/2014/main" id="{CC858DBA-8D9E-844F-C09E-F5FE5EA55176}"/>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t="-3929" b="-2523"/>
          <a:stretch/>
        </p:blipFill>
        <p:spPr>
          <a:xfrm>
            <a:off x="10930931" y="361185"/>
            <a:ext cx="649089" cy="791444"/>
          </a:xfrm>
          <a:prstGeom prst="rect">
            <a:avLst/>
          </a:prstGeom>
        </p:spPr>
      </p:pic>
    </p:spTree>
    <p:extLst>
      <p:ext uri="{BB962C8B-B14F-4D97-AF65-F5344CB8AC3E}">
        <p14:creationId xmlns:p14="http://schemas.microsoft.com/office/powerpoint/2010/main" val="15511624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914400" rtl="0" eaLnBrk="1" latinLnBrk="0" hangingPunct="1">
        <a:lnSpc>
          <a:spcPct val="90000"/>
        </a:lnSpc>
        <a:spcBef>
          <a:spcPct val="0"/>
        </a:spcBef>
        <a:buNone/>
        <a:defRPr sz="3600" kern="1200">
          <a:solidFill>
            <a:srgbClr val="0F306E"/>
          </a:solidFill>
          <a:latin typeface="Open Sans bold" pitchFamily="2" charset="0"/>
          <a:ea typeface="Open Sans bold" pitchFamily="2" charset="0"/>
          <a:cs typeface="Open Sans bold"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F306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F306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F306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F306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F306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sv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microsoft.com/office/2018/10/relationships/comments" Target="../comments/modernComment_F0E_EACF056F.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F58_F0BA219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8/10/relationships/comments" Target="../comments/modernComment_F3A_613E5AA0.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8/10/relationships/comments" Target="../comments/modernComment_F3B_47F780A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8/10/relationships/comments" Target="../comments/modernComment_F3D_CD36B68B.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25.xml"/><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slide" Target="slide15.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slide" Target="slide8.xml"/><Relationship Id="rId5" Type="http://schemas.openxmlformats.org/officeDocument/2006/relationships/image" Target="../media/image20.png"/><Relationship Id="rId15" Type="http://schemas.openxmlformats.org/officeDocument/2006/relationships/slide" Target="slide31.xml"/><Relationship Id="rId10" Type="http://schemas.openxmlformats.org/officeDocument/2006/relationships/slide" Target="slide4.xml"/><Relationship Id="rId4" Type="http://schemas.openxmlformats.org/officeDocument/2006/relationships/image" Target="../media/image19.png"/><Relationship Id="rId9" Type="http://schemas.openxmlformats.org/officeDocument/2006/relationships/slide" Target="slide1.xml"/><Relationship Id="rId14" Type="http://schemas.openxmlformats.org/officeDocument/2006/relationships/slide" Target="slide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18/10/relationships/comments" Target="../comments/modernComment_F3E_2C36B59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hyperlink" Target="https://www.fh-mittelstand.de/hochschulrechenzentrum/"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microsoft.com/office/2018/10/relationships/comments" Target="../comments/modernComment_F49_A5B27157.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9.xml"/><Relationship Id="rId4" Type="http://schemas.openxmlformats.org/officeDocument/2006/relationships/image" Target="../media/image64.sv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2" Type="http://schemas.microsoft.com/office/2018/10/relationships/comments" Target="../comments/modernComment_F38_C7C551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microsoft.com/office/2018/10/relationships/comments" Target="../comments/modernComment_F39_E17CB06B.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10" descr="Ein Bild, das Screenshot, Text, Rechteck, Design enthält.&#10;&#10;Automatisch generierte Beschreibung">
            <a:extLst>
              <a:ext uri="{FF2B5EF4-FFF2-40B4-BE49-F238E27FC236}">
                <a16:creationId xmlns:a16="http://schemas.microsoft.com/office/drawing/2014/main" id="{AD277622-7F0D-71CD-8E47-007643CF8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hteck 5">
            <a:extLst>
              <a:ext uri="{FF2B5EF4-FFF2-40B4-BE49-F238E27FC236}">
                <a16:creationId xmlns:a16="http://schemas.microsoft.com/office/drawing/2014/main" id="{26DE6AB7-56A2-37EB-F93E-2ABBFE0422FE}"/>
              </a:ext>
            </a:extLst>
          </p:cNvPr>
          <p:cNvSpPr/>
          <p:nvPr/>
        </p:nvSpPr>
        <p:spPr>
          <a:xfrm>
            <a:off x="257175" y="215317"/>
            <a:ext cx="11674257" cy="6385507"/>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5" name="Grafik 4" descr="Ein Bild, das Grafiken, Screenshot, Farbigkeit, Symbol enthält.&#10;&#10;Automatisch generierte Beschreibung">
            <a:extLst>
              <a:ext uri="{FF2B5EF4-FFF2-40B4-BE49-F238E27FC236}">
                <a16:creationId xmlns:a16="http://schemas.microsoft.com/office/drawing/2014/main" id="{9A850189-0797-901B-E457-2A7E093621FB}"/>
              </a:ext>
            </a:extLst>
          </p:cNvPr>
          <p:cNvPicPr>
            <a:picLocks noChangeAspect="1"/>
          </p:cNvPicPr>
          <p:nvPr/>
        </p:nvPicPr>
        <p:blipFill rotWithShape="1">
          <a:blip r:embed="rId4">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
        <p:nvSpPr>
          <p:cNvPr id="7" name="Freihandform: Form 6">
            <a:extLst>
              <a:ext uri="{FF2B5EF4-FFF2-40B4-BE49-F238E27FC236}">
                <a16:creationId xmlns:a16="http://schemas.microsoft.com/office/drawing/2014/main" id="{9D9423D4-C117-0A8B-19ED-1C0C8856778E}"/>
              </a:ext>
            </a:extLst>
          </p:cNvPr>
          <p:cNvSpPr>
            <a:spLocks/>
          </p:cNvSpPr>
          <p:nvPr/>
        </p:nvSpPr>
        <p:spPr>
          <a:xfrm rot="16566543">
            <a:off x="529530" y="504165"/>
            <a:ext cx="6896397" cy="9132390"/>
          </a:xfrm>
          <a:custGeom>
            <a:avLst/>
            <a:gdLst>
              <a:gd name="connsiteX0" fmla="*/ 4820085 w 4820085"/>
              <a:gd name="connsiteY0" fmla="*/ 12873 h 3454758"/>
              <a:gd name="connsiteX1" fmla="*/ 4776412 w 4820085"/>
              <a:gd name="connsiteY1" fmla="*/ 104480 h 3454758"/>
              <a:gd name="connsiteX2" fmla="*/ 4776335 w 4820085"/>
              <a:gd name="connsiteY2" fmla="*/ 104476 h 3454758"/>
              <a:gd name="connsiteX3" fmla="*/ 4540981 w 4820085"/>
              <a:gd name="connsiteY3" fmla="*/ 619907 h 3454758"/>
              <a:gd name="connsiteX4" fmla="*/ 4540709 w 4820085"/>
              <a:gd name="connsiteY4" fmla="*/ 619782 h 3454758"/>
              <a:gd name="connsiteX5" fmla="*/ 3491075 w 4820085"/>
              <a:gd name="connsiteY5" fmla="*/ 2925961 h 3454758"/>
              <a:gd name="connsiteX6" fmla="*/ 3431455 w 4820085"/>
              <a:gd name="connsiteY6" fmla="*/ 3059414 h 3454758"/>
              <a:gd name="connsiteX7" fmla="*/ 3429475 w 4820085"/>
              <a:gd name="connsiteY7" fmla="*/ 3058529 h 3454758"/>
              <a:gd name="connsiteX8" fmla="*/ 3421151 w 4820085"/>
              <a:gd name="connsiteY8" fmla="*/ 3075861 h 3454758"/>
              <a:gd name="connsiteX9" fmla="*/ 3327452 w 4820085"/>
              <a:gd name="connsiteY9" fmla="*/ 3131802 h 3454758"/>
              <a:gd name="connsiteX10" fmla="*/ 3072856 w 4820085"/>
              <a:gd name="connsiteY10" fmla="*/ 3156720 h 3454758"/>
              <a:gd name="connsiteX11" fmla="*/ 3072851 w 4820085"/>
              <a:gd name="connsiteY11" fmla="*/ 3156719 h 3454758"/>
              <a:gd name="connsiteX12" fmla="*/ 2623892 w 4820085"/>
              <a:gd name="connsiteY12" fmla="*/ 3200660 h 3454758"/>
              <a:gd name="connsiteX13" fmla="*/ 2354427 w 4820085"/>
              <a:gd name="connsiteY13" fmla="*/ 3227033 h 3454758"/>
              <a:gd name="connsiteX14" fmla="*/ 1110215 w 4820085"/>
              <a:gd name="connsiteY14" fmla="*/ 3348807 h 3454758"/>
              <a:gd name="connsiteX15" fmla="*/ 1034378 w 4820085"/>
              <a:gd name="connsiteY15" fmla="*/ 3356229 h 3454758"/>
              <a:gd name="connsiteX16" fmla="*/ 976002 w 4820085"/>
              <a:gd name="connsiteY16" fmla="*/ 3361941 h 3454758"/>
              <a:gd name="connsiteX17" fmla="*/ 648081 w 4820085"/>
              <a:gd name="connsiteY17" fmla="*/ 3394037 h 3454758"/>
              <a:gd name="connsiteX18" fmla="*/ 273632 w 4820085"/>
              <a:gd name="connsiteY18" fmla="*/ 3430685 h 3454758"/>
              <a:gd name="connsiteX19" fmla="*/ 273632 w 4820085"/>
              <a:gd name="connsiteY19" fmla="*/ 3430686 h 3454758"/>
              <a:gd name="connsiteX20" fmla="*/ 273521 w 4820085"/>
              <a:gd name="connsiteY20" fmla="*/ 3430696 h 3454758"/>
              <a:gd name="connsiteX21" fmla="*/ 259413 w 4820085"/>
              <a:gd name="connsiteY21" fmla="*/ 3432077 h 3454758"/>
              <a:gd name="connsiteX22" fmla="*/ 259401 w 4820085"/>
              <a:gd name="connsiteY22" fmla="*/ 3431952 h 3454758"/>
              <a:gd name="connsiteX23" fmla="*/ 3228 w 4820085"/>
              <a:gd name="connsiteY23" fmla="*/ 3454758 h 3454758"/>
              <a:gd name="connsiteX24" fmla="*/ 2119 w 4820085"/>
              <a:gd name="connsiteY24" fmla="*/ 3418978 h 3454758"/>
              <a:gd name="connsiteX25" fmla="*/ 5468 w 4820085"/>
              <a:gd name="connsiteY25" fmla="*/ 3404294 h 3454758"/>
              <a:gd name="connsiteX26" fmla="*/ 15461 w 4820085"/>
              <a:gd name="connsiteY26" fmla="*/ 3384174 h 3454758"/>
              <a:gd name="connsiteX27" fmla="*/ 15693 w 4820085"/>
              <a:gd name="connsiteY27" fmla="*/ 3386544 h 3454758"/>
              <a:gd name="connsiteX28" fmla="*/ 129954 w 4820085"/>
              <a:gd name="connsiteY28" fmla="*/ 3136098 h 3454758"/>
              <a:gd name="connsiteX29" fmla="*/ 130907 w 4820085"/>
              <a:gd name="connsiteY29" fmla="*/ 3136734 h 3454758"/>
              <a:gd name="connsiteX30" fmla="*/ 503927 w 4820085"/>
              <a:gd name="connsiteY30" fmla="*/ 2310939 h 3454758"/>
              <a:gd name="connsiteX31" fmla="*/ 504613 w 4820085"/>
              <a:gd name="connsiteY31" fmla="*/ 2311248 h 3454758"/>
              <a:gd name="connsiteX32" fmla="*/ 526415 w 4820085"/>
              <a:gd name="connsiteY32" fmla="*/ 2267020 h 3454758"/>
              <a:gd name="connsiteX33" fmla="*/ 533955 w 4820085"/>
              <a:gd name="connsiteY33" fmla="*/ 2250480 h 3454758"/>
              <a:gd name="connsiteX34" fmla="*/ 651800 w 4820085"/>
              <a:gd name="connsiteY34" fmla="*/ 2142632 h 3454758"/>
              <a:gd name="connsiteX35" fmla="*/ 689703 w 4820085"/>
              <a:gd name="connsiteY35" fmla="*/ 2135365 h 3454758"/>
              <a:gd name="connsiteX36" fmla="*/ 708566 w 4820085"/>
              <a:gd name="connsiteY36" fmla="*/ 2129596 h 3454758"/>
              <a:gd name="connsiteX37" fmla="*/ 786415 w 4820085"/>
              <a:gd name="connsiteY37" fmla="*/ 2121977 h 3454758"/>
              <a:gd name="connsiteX38" fmla="*/ 786420 w 4820085"/>
              <a:gd name="connsiteY38" fmla="*/ 2121976 h 3454758"/>
              <a:gd name="connsiteX39" fmla="*/ 853997 w 4820085"/>
              <a:gd name="connsiteY39" fmla="*/ 2115362 h 3454758"/>
              <a:gd name="connsiteX40" fmla="*/ 880426 w 4820085"/>
              <a:gd name="connsiteY40" fmla="*/ 2112775 h 3454758"/>
              <a:gd name="connsiteX41" fmla="*/ 2476604 w 4820085"/>
              <a:gd name="connsiteY41" fmla="*/ 1956553 h 3454758"/>
              <a:gd name="connsiteX42" fmla="*/ 2509430 w 4820085"/>
              <a:gd name="connsiteY42" fmla="*/ 1949625 h 3454758"/>
              <a:gd name="connsiteX43" fmla="*/ 2572943 w 4820085"/>
              <a:gd name="connsiteY43" fmla="*/ 1907569 h 3454758"/>
              <a:gd name="connsiteX44" fmla="*/ 2591885 w 4820085"/>
              <a:gd name="connsiteY44" fmla="*/ 1877918 h 3454758"/>
              <a:gd name="connsiteX45" fmla="*/ 3277798 w 4820085"/>
              <a:gd name="connsiteY45" fmla="*/ 418163 h 3454758"/>
              <a:gd name="connsiteX46" fmla="*/ 3310600 w 4820085"/>
              <a:gd name="connsiteY46" fmla="*/ 340520 h 3454758"/>
              <a:gd name="connsiteX47" fmla="*/ 3550782 w 4820085"/>
              <a:gd name="connsiteY47" fmla="*/ 132907 h 3454758"/>
              <a:gd name="connsiteX48" fmla="*/ 3640703 w 4820085"/>
              <a:gd name="connsiteY48" fmla="*/ 112527 h 3454758"/>
              <a:gd name="connsiteX49" fmla="*/ 3640453 w 4820085"/>
              <a:gd name="connsiteY49" fmla="*/ 109973 h 3454758"/>
              <a:gd name="connsiteX50" fmla="*/ 3660727 w 4820085"/>
              <a:gd name="connsiteY50" fmla="*/ 107989 h 3454758"/>
              <a:gd name="connsiteX51" fmla="*/ 3957668 w 4820085"/>
              <a:gd name="connsiteY51" fmla="*/ 78927 h 3454758"/>
              <a:gd name="connsiteX52" fmla="*/ 4571832 w 4820085"/>
              <a:gd name="connsiteY52" fmla="*/ 18817 h 3454758"/>
              <a:gd name="connsiteX53" fmla="*/ 4571833 w 4820085"/>
              <a:gd name="connsiteY53" fmla="*/ 18818 h 3454758"/>
              <a:gd name="connsiteX54" fmla="*/ 4758267 w 4820085"/>
              <a:gd name="connsiteY54" fmla="*/ 571 h 3454758"/>
              <a:gd name="connsiteX55" fmla="*/ 4758309 w 4820085"/>
              <a:gd name="connsiteY55" fmla="*/ 1005 h 3454758"/>
              <a:gd name="connsiteX56" fmla="*/ 4768579 w 4820085"/>
              <a:gd name="connsiteY56" fmla="*/ 0 h 3454758"/>
              <a:gd name="connsiteX57" fmla="*/ 4783233 w 4820085"/>
              <a:gd name="connsiteY57" fmla="*/ 3044 h 3454758"/>
              <a:gd name="connsiteX58" fmla="*/ 4817497 w 4820085"/>
              <a:gd name="connsiteY58" fmla="*/ 10887 h 3454758"/>
              <a:gd name="connsiteX0" fmla="*/ 4820085 w 4820085"/>
              <a:gd name="connsiteY0" fmla="*/ 12873 h 3454758"/>
              <a:gd name="connsiteX1" fmla="*/ 4776412 w 4820085"/>
              <a:gd name="connsiteY1" fmla="*/ 104480 h 3454758"/>
              <a:gd name="connsiteX2" fmla="*/ 4776335 w 4820085"/>
              <a:gd name="connsiteY2" fmla="*/ 104476 h 3454758"/>
              <a:gd name="connsiteX3" fmla="*/ 4540981 w 4820085"/>
              <a:gd name="connsiteY3" fmla="*/ 619907 h 3454758"/>
              <a:gd name="connsiteX4" fmla="*/ 4540709 w 4820085"/>
              <a:gd name="connsiteY4" fmla="*/ 619782 h 3454758"/>
              <a:gd name="connsiteX5" fmla="*/ 3491075 w 4820085"/>
              <a:gd name="connsiteY5" fmla="*/ 2925961 h 3454758"/>
              <a:gd name="connsiteX6" fmla="*/ 3431455 w 4820085"/>
              <a:gd name="connsiteY6" fmla="*/ 3059414 h 3454758"/>
              <a:gd name="connsiteX7" fmla="*/ 3429475 w 4820085"/>
              <a:gd name="connsiteY7" fmla="*/ 3058529 h 3454758"/>
              <a:gd name="connsiteX8" fmla="*/ 3421151 w 4820085"/>
              <a:gd name="connsiteY8" fmla="*/ 3075861 h 3454758"/>
              <a:gd name="connsiteX9" fmla="*/ 3327452 w 4820085"/>
              <a:gd name="connsiteY9" fmla="*/ 3131802 h 3454758"/>
              <a:gd name="connsiteX10" fmla="*/ 3072856 w 4820085"/>
              <a:gd name="connsiteY10" fmla="*/ 3156720 h 3454758"/>
              <a:gd name="connsiteX11" fmla="*/ 3072851 w 4820085"/>
              <a:gd name="connsiteY11" fmla="*/ 3156719 h 3454758"/>
              <a:gd name="connsiteX12" fmla="*/ 2623892 w 4820085"/>
              <a:gd name="connsiteY12" fmla="*/ 3200660 h 3454758"/>
              <a:gd name="connsiteX13" fmla="*/ 2354427 w 4820085"/>
              <a:gd name="connsiteY13" fmla="*/ 3227033 h 3454758"/>
              <a:gd name="connsiteX14" fmla="*/ 1110215 w 4820085"/>
              <a:gd name="connsiteY14" fmla="*/ 3348807 h 3454758"/>
              <a:gd name="connsiteX15" fmla="*/ 1034378 w 4820085"/>
              <a:gd name="connsiteY15" fmla="*/ 3356229 h 3454758"/>
              <a:gd name="connsiteX16" fmla="*/ 976002 w 4820085"/>
              <a:gd name="connsiteY16" fmla="*/ 3361941 h 3454758"/>
              <a:gd name="connsiteX17" fmla="*/ 648081 w 4820085"/>
              <a:gd name="connsiteY17" fmla="*/ 3394037 h 3454758"/>
              <a:gd name="connsiteX18" fmla="*/ 273632 w 4820085"/>
              <a:gd name="connsiteY18" fmla="*/ 3430685 h 3454758"/>
              <a:gd name="connsiteX19" fmla="*/ 273632 w 4820085"/>
              <a:gd name="connsiteY19" fmla="*/ 3430686 h 3454758"/>
              <a:gd name="connsiteX20" fmla="*/ 273521 w 4820085"/>
              <a:gd name="connsiteY20" fmla="*/ 3430696 h 3454758"/>
              <a:gd name="connsiteX21" fmla="*/ 259413 w 4820085"/>
              <a:gd name="connsiteY21" fmla="*/ 3432077 h 3454758"/>
              <a:gd name="connsiteX22" fmla="*/ 259401 w 4820085"/>
              <a:gd name="connsiteY22" fmla="*/ 3431952 h 3454758"/>
              <a:gd name="connsiteX23" fmla="*/ 3228 w 4820085"/>
              <a:gd name="connsiteY23" fmla="*/ 3454758 h 3454758"/>
              <a:gd name="connsiteX24" fmla="*/ 2119 w 4820085"/>
              <a:gd name="connsiteY24" fmla="*/ 3418978 h 3454758"/>
              <a:gd name="connsiteX25" fmla="*/ 5468 w 4820085"/>
              <a:gd name="connsiteY25" fmla="*/ 3404294 h 3454758"/>
              <a:gd name="connsiteX26" fmla="*/ 15461 w 4820085"/>
              <a:gd name="connsiteY26" fmla="*/ 3384174 h 3454758"/>
              <a:gd name="connsiteX27" fmla="*/ 15693 w 4820085"/>
              <a:gd name="connsiteY27" fmla="*/ 3386544 h 3454758"/>
              <a:gd name="connsiteX28" fmla="*/ 129954 w 4820085"/>
              <a:gd name="connsiteY28" fmla="*/ 3136098 h 3454758"/>
              <a:gd name="connsiteX29" fmla="*/ 130907 w 4820085"/>
              <a:gd name="connsiteY29" fmla="*/ 3136734 h 3454758"/>
              <a:gd name="connsiteX30" fmla="*/ 503927 w 4820085"/>
              <a:gd name="connsiteY30" fmla="*/ 2310939 h 3454758"/>
              <a:gd name="connsiteX31" fmla="*/ 504613 w 4820085"/>
              <a:gd name="connsiteY31" fmla="*/ 2311248 h 3454758"/>
              <a:gd name="connsiteX32" fmla="*/ 526415 w 4820085"/>
              <a:gd name="connsiteY32" fmla="*/ 2267020 h 3454758"/>
              <a:gd name="connsiteX33" fmla="*/ 533955 w 4820085"/>
              <a:gd name="connsiteY33" fmla="*/ 2250480 h 3454758"/>
              <a:gd name="connsiteX34" fmla="*/ 651800 w 4820085"/>
              <a:gd name="connsiteY34" fmla="*/ 2142632 h 3454758"/>
              <a:gd name="connsiteX35" fmla="*/ 689703 w 4820085"/>
              <a:gd name="connsiteY35" fmla="*/ 2135365 h 3454758"/>
              <a:gd name="connsiteX36" fmla="*/ 708566 w 4820085"/>
              <a:gd name="connsiteY36" fmla="*/ 2129596 h 3454758"/>
              <a:gd name="connsiteX37" fmla="*/ 786415 w 4820085"/>
              <a:gd name="connsiteY37" fmla="*/ 2121977 h 3454758"/>
              <a:gd name="connsiteX38" fmla="*/ 786420 w 4820085"/>
              <a:gd name="connsiteY38" fmla="*/ 2121976 h 3454758"/>
              <a:gd name="connsiteX39" fmla="*/ 853997 w 4820085"/>
              <a:gd name="connsiteY39" fmla="*/ 2115362 h 3454758"/>
              <a:gd name="connsiteX40" fmla="*/ 2559248 w 4820085"/>
              <a:gd name="connsiteY40" fmla="*/ 2963490 h 3454758"/>
              <a:gd name="connsiteX41" fmla="*/ 2476604 w 4820085"/>
              <a:gd name="connsiteY41" fmla="*/ 1956553 h 3454758"/>
              <a:gd name="connsiteX42" fmla="*/ 2509430 w 4820085"/>
              <a:gd name="connsiteY42" fmla="*/ 1949625 h 3454758"/>
              <a:gd name="connsiteX43" fmla="*/ 2572943 w 4820085"/>
              <a:gd name="connsiteY43" fmla="*/ 1907569 h 3454758"/>
              <a:gd name="connsiteX44" fmla="*/ 2591885 w 4820085"/>
              <a:gd name="connsiteY44" fmla="*/ 1877918 h 3454758"/>
              <a:gd name="connsiteX45" fmla="*/ 3277798 w 4820085"/>
              <a:gd name="connsiteY45" fmla="*/ 418163 h 3454758"/>
              <a:gd name="connsiteX46" fmla="*/ 3310600 w 4820085"/>
              <a:gd name="connsiteY46" fmla="*/ 340520 h 3454758"/>
              <a:gd name="connsiteX47" fmla="*/ 3550782 w 4820085"/>
              <a:gd name="connsiteY47" fmla="*/ 132907 h 3454758"/>
              <a:gd name="connsiteX48" fmla="*/ 3640703 w 4820085"/>
              <a:gd name="connsiteY48" fmla="*/ 112527 h 3454758"/>
              <a:gd name="connsiteX49" fmla="*/ 3640453 w 4820085"/>
              <a:gd name="connsiteY49" fmla="*/ 109973 h 3454758"/>
              <a:gd name="connsiteX50" fmla="*/ 3660727 w 4820085"/>
              <a:gd name="connsiteY50" fmla="*/ 107989 h 3454758"/>
              <a:gd name="connsiteX51" fmla="*/ 3957668 w 4820085"/>
              <a:gd name="connsiteY51" fmla="*/ 78927 h 3454758"/>
              <a:gd name="connsiteX52" fmla="*/ 4571832 w 4820085"/>
              <a:gd name="connsiteY52" fmla="*/ 18817 h 3454758"/>
              <a:gd name="connsiteX53" fmla="*/ 4571833 w 4820085"/>
              <a:gd name="connsiteY53" fmla="*/ 18818 h 3454758"/>
              <a:gd name="connsiteX54" fmla="*/ 4758267 w 4820085"/>
              <a:gd name="connsiteY54" fmla="*/ 571 h 3454758"/>
              <a:gd name="connsiteX55" fmla="*/ 4758309 w 4820085"/>
              <a:gd name="connsiteY55" fmla="*/ 1005 h 3454758"/>
              <a:gd name="connsiteX56" fmla="*/ 4768579 w 4820085"/>
              <a:gd name="connsiteY56" fmla="*/ 0 h 3454758"/>
              <a:gd name="connsiteX57" fmla="*/ 4783233 w 4820085"/>
              <a:gd name="connsiteY57" fmla="*/ 3044 h 3454758"/>
              <a:gd name="connsiteX58" fmla="*/ 4817497 w 4820085"/>
              <a:gd name="connsiteY58" fmla="*/ 10887 h 3454758"/>
              <a:gd name="connsiteX59" fmla="*/ 4820085 w 4820085"/>
              <a:gd name="connsiteY59" fmla="*/ 12873 h 3454758"/>
              <a:gd name="connsiteX0" fmla="*/ 4820085 w 4820085"/>
              <a:gd name="connsiteY0" fmla="*/ 12873 h 3454758"/>
              <a:gd name="connsiteX1" fmla="*/ 4776412 w 4820085"/>
              <a:gd name="connsiteY1" fmla="*/ 104480 h 3454758"/>
              <a:gd name="connsiteX2" fmla="*/ 4776335 w 4820085"/>
              <a:gd name="connsiteY2" fmla="*/ 104476 h 3454758"/>
              <a:gd name="connsiteX3" fmla="*/ 4540981 w 4820085"/>
              <a:gd name="connsiteY3" fmla="*/ 619907 h 3454758"/>
              <a:gd name="connsiteX4" fmla="*/ 4540709 w 4820085"/>
              <a:gd name="connsiteY4" fmla="*/ 619782 h 3454758"/>
              <a:gd name="connsiteX5" fmla="*/ 3491075 w 4820085"/>
              <a:gd name="connsiteY5" fmla="*/ 2925961 h 3454758"/>
              <a:gd name="connsiteX6" fmla="*/ 3431455 w 4820085"/>
              <a:gd name="connsiteY6" fmla="*/ 3059414 h 3454758"/>
              <a:gd name="connsiteX7" fmla="*/ 3429475 w 4820085"/>
              <a:gd name="connsiteY7" fmla="*/ 3058529 h 3454758"/>
              <a:gd name="connsiteX8" fmla="*/ 3421151 w 4820085"/>
              <a:gd name="connsiteY8" fmla="*/ 3075861 h 3454758"/>
              <a:gd name="connsiteX9" fmla="*/ 3327452 w 4820085"/>
              <a:gd name="connsiteY9" fmla="*/ 3131802 h 3454758"/>
              <a:gd name="connsiteX10" fmla="*/ 3072856 w 4820085"/>
              <a:gd name="connsiteY10" fmla="*/ 3156720 h 3454758"/>
              <a:gd name="connsiteX11" fmla="*/ 3072851 w 4820085"/>
              <a:gd name="connsiteY11" fmla="*/ 3156719 h 3454758"/>
              <a:gd name="connsiteX12" fmla="*/ 2623892 w 4820085"/>
              <a:gd name="connsiteY12" fmla="*/ 3200660 h 3454758"/>
              <a:gd name="connsiteX13" fmla="*/ 2354427 w 4820085"/>
              <a:gd name="connsiteY13" fmla="*/ 3227033 h 3454758"/>
              <a:gd name="connsiteX14" fmla="*/ 1110215 w 4820085"/>
              <a:gd name="connsiteY14" fmla="*/ 3348807 h 3454758"/>
              <a:gd name="connsiteX15" fmla="*/ 1034378 w 4820085"/>
              <a:gd name="connsiteY15" fmla="*/ 3356229 h 3454758"/>
              <a:gd name="connsiteX16" fmla="*/ 976002 w 4820085"/>
              <a:gd name="connsiteY16" fmla="*/ 3361941 h 3454758"/>
              <a:gd name="connsiteX17" fmla="*/ 648081 w 4820085"/>
              <a:gd name="connsiteY17" fmla="*/ 3394037 h 3454758"/>
              <a:gd name="connsiteX18" fmla="*/ 273632 w 4820085"/>
              <a:gd name="connsiteY18" fmla="*/ 3430685 h 3454758"/>
              <a:gd name="connsiteX19" fmla="*/ 273632 w 4820085"/>
              <a:gd name="connsiteY19" fmla="*/ 3430686 h 3454758"/>
              <a:gd name="connsiteX20" fmla="*/ 273521 w 4820085"/>
              <a:gd name="connsiteY20" fmla="*/ 3430696 h 3454758"/>
              <a:gd name="connsiteX21" fmla="*/ 259413 w 4820085"/>
              <a:gd name="connsiteY21" fmla="*/ 3432077 h 3454758"/>
              <a:gd name="connsiteX22" fmla="*/ 259401 w 4820085"/>
              <a:gd name="connsiteY22" fmla="*/ 3431952 h 3454758"/>
              <a:gd name="connsiteX23" fmla="*/ 3228 w 4820085"/>
              <a:gd name="connsiteY23" fmla="*/ 3454758 h 3454758"/>
              <a:gd name="connsiteX24" fmla="*/ 2119 w 4820085"/>
              <a:gd name="connsiteY24" fmla="*/ 3418978 h 3454758"/>
              <a:gd name="connsiteX25" fmla="*/ 5468 w 4820085"/>
              <a:gd name="connsiteY25" fmla="*/ 3404294 h 3454758"/>
              <a:gd name="connsiteX26" fmla="*/ 15461 w 4820085"/>
              <a:gd name="connsiteY26" fmla="*/ 3384174 h 3454758"/>
              <a:gd name="connsiteX27" fmla="*/ 15693 w 4820085"/>
              <a:gd name="connsiteY27" fmla="*/ 3386544 h 3454758"/>
              <a:gd name="connsiteX28" fmla="*/ 129954 w 4820085"/>
              <a:gd name="connsiteY28" fmla="*/ 3136098 h 3454758"/>
              <a:gd name="connsiteX29" fmla="*/ 130907 w 4820085"/>
              <a:gd name="connsiteY29" fmla="*/ 3136734 h 3454758"/>
              <a:gd name="connsiteX30" fmla="*/ 503927 w 4820085"/>
              <a:gd name="connsiteY30" fmla="*/ 2310939 h 3454758"/>
              <a:gd name="connsiteX31" fmla="*/ 504613 w 4820085"/>
              <a:gd name="connsiteY31" fmla="*/ 2311248 h 3454758"/>
              <a:gd name="connsiteX32" fmla="*/ 526415 w 4820085"/>
              <a:gd name="connsiteY32" fmla="*/ 2267020 h 3454758"/>
              <a:gd name="connsiteX33" fmla="*/ 533955 w 4820085"/>
              <a:gd name="connsiteY33" fmla="*/ 2250480 h 3454758"/>
              <a:gd name="connsiteX34" fmla="*/ 651800 w 4820085"/>
              <a:gd name="connsiteY34" fmla="*/ 2142632 h 3454758"/>
              <a:gd name="connsiteX35" fmla="*/ 689703 w 4820085"/>
              <a:gd name="connsiteY35" fmla="*/ 2135365 h 3454758"/>
              <a:gd name="connsiteX36" fmla="*/ 708566 w 4820085"/>
              <a:gd name="connsiteY36" fmla="*/ 2129596 h 3454758"/>
              <a:gd name="connsiteX37" fmla="*/ 786415 w 4820085"/>
              <a:gd name="connsiteY37" fmla="*/ 2121977 h 3454758"/>
              <a:gd name="connsiteX38" fmla="*/ 786420 w 4820085"/>
              <a:gd name="connsiteY38" fmla="*/ 2121976 h 3454758"/>
              <a:gd name="connsiteX39" fmla="*/ 2621278 w 4820085"/>
              <a:gd name="connsiteY39" fmla="*/ 3198396 h 3454758"/>
              <a:gd name="connsiteX40" fmla="*/ 2559248 w 4820085"/>
              <a:gd name="connsiteY40" fmla="*/ 2963490 h 3454758"/>
              <a:gd name="connsiteX41" fmla="*/ 2476604 w 4820085"/>
              <a:gd name="connsiteY41" fmla="*/ 1956553 h 3454758"/>
              <a:gd name="connsiteX42" fmla="*/ 2509430 w 4820085"/>
              <a:gd name="connsiteY42" fmla="*/ 1949625 h 3454758"/>
              <a:gd name="connsiteX43" fmla="*/ 2572943 w 4820085"/>
              <a:gd name="connsiteY43" fmla="*/ 1907569 h 3454758"/>
              <a:gd name="connsiteX44" fmla="*/ 2591885 w 4820085"/>
              <a:gd name="connsiteY44" fmla="*/ 1877918 h 3454758"/>
              <a:gd name="connsiteX45" fmla="*/ 3277798 w 4820085"/>
              <a:gd name="connsiteY45" fmla="*/ 418163 h 3454758"/>
              <a:gd name="connsiteX46" fmla="*/ 3310600 w 4820085"/>
              <a:gd name="connsiteY46" fmla="*/ 340520 h 3454758"/>
              <a:gd name="connsiteX47" fmla="*/ 3550782 w 4820085"/>
              <a:gd name="connsiteY47" fmla="*/ 132907 h 3454758"/>
              <a:gd name="connsiteX48" fmla="*/ 3640703 w 4820085"/>
              <a:gd name="connsiteY48" fmla="*/ 112527 h 3454758"/>
              <a:gd name="connsiteX49" fmla="*/ 3640453 w 4820085"/>
              <a:gd name="connsiteY49" fmla="*/ 109973 h 3454758"/>
              <a:gd name="connsiteX50" fmla="*/ 3660727 w 4820085"/>
              <a:gd name="connsiteY50" fmla="*/ 107989 h 3454758"/>
              <a:gd name="connsiteX51" fmla="*/ 3957668 w 4820085"/>
              <a:gd name="connsiteY51" fmla="*/ 78927 h 3454758"/>
              <a:gd name="connsiteX52" fmla="*/ 4571832 w 4820085"/>
              <a:gd name="connsiteY52" fmla="*/ 18817 h 3454758"/>
              <a:gd name="connsiteX53" fmla="*/ 4571833 w 4820085"/>
              <a:gd name="connsiteY53" fmla="*/ 18818 h 3454758"/>
              <a:gd name="connsiteX54" fmla="*/ 4758267 w 4820085"/>
              <a:gd name="connsiteY54" fmla="*/ 571 h 3454758"/>
              <a:gd name="connsiteX55" fmla="*/ 4758309 w 4820085"/>
              <a:gd name="connsiteY55" fmla="*/ 1005 h 3454758"/>
              <a:gd name="connsiteX56" fmla="*/ 4768579 w 4820085"/>
              <a:gd name="connsiteY56" fmla="*/ 0 h 3454758"/>
              <a:gd name="connsiteX57" fmla="*/ 4783233 w 4820085"/>
              <a:gd name="connsiteY57" fmla="*/ 3044 h 3454758"/>
              <a:gd name="connsiteX58" fmla="*/ 4817497 w 4820085"/>
              <a:gd name="connsiteY58" fmla="*/ 10887 h 3454758"/>
              <a:gd name="connsiteX59" fmla="*/ 4820085 w 4820085"/>
              <a:gd name="connsiteY59" fmla="*/ 12873 h 3454758"/>
              <a:gd name="connsiteX0" fmla="*/ 4820085 w 4820085"/>
              <a:gd name="connsiteY0" fmla="*/ 12873 h 3454758"/>
              <a:gd name="connsiteX1" fmla="*/ 4776412 w 4820085"/>
              <a:gd name="connsiteY1" fmla="*/ 104480 h 3454758"/>
              <a:gd name="connsiteX2" fmla="*/ 4776335 w 4820085"/>
              <a:gd name="connsiteY2" fmla="*/ 104476 h 3454758"/>
              <a:gd name="connsiteX3" fmla="*/ 4540981 w 4820085"/>
              <a:gd name="connsiteY3" fmla="*/ 619907 h 3454758"/>
              <a:gd name="connsiteX4" fmla="*/ 4540709 w 4820085"/>
              <a:gd name="connsiteY4" fmla="*/ 619782 h 3454758"/>
              <a:gd name="connsiteX5" fmla="*/ 3491075 w 4820085"/>
              <a:gd name="connsiteY5" fmla="*/ 2925961 h 3454758"/>
              <a:gd name="connsiteX6" fmla="*/ 3431455 w 4820085"/>
              <a:gd name="connsiteY6" fmla="*/ 3059414 h 3454758"/>
              <a:gd name="connsiteX7" fmla="*/ 3429475 w 4820085"/>
              <a:gd name="connsiteY7" fmla="*/ 3058529 h 3454758"/>
              <a:gd name="connsiteX8" fmla="*/ 3421151 w 4820085"/>
              <a:gd name="connsiteY8" fmla="*/ 3075861 h 3454758"/>
              <a:gd name="connsiteX9" fmla="*/ 3327452 w 4820085"/>
              <a:gd name="connsiteY9" fmla="*/ 3131802 h 3454758"/>
              <a:gd name="connsiteX10" fmla="*/ 3072856 w 4820085"/>
              <a:gd name="connsiteY10" fmla="*/ 3156720 h 3454758"/>
              <a:gd name="connsiteX11" fmla="*/ 3072851 w 4820085"/>
              <a:gd name="connsiteY11" fmla="*/ 3156719 h 3454758"/>
              <a:gd name="connsiteX12" fmla="*/ 2623892 w 4820085"/>
              <a:gd name="connsiteY12" fmla="*/ 3200660 h 3454758"/>
              <a:gd name="connsiteX13" fmla="*/ 2354427 w 4820085"/>
              <a:gd name="connsiteY13" fmla="*/ 3227033 h 3454758"/>
              <a:gd name="connsiteX14" fmla="*/ 1110215 w 4820085"/>
              <a:gd name="connsiteY14" fmla="*/ 3348807 h 3454758"/>
              <a:gd name="connsiteX15" fmla="*/ 1034378 w 4820085"/>
              <a:gd name="connsiteY15" fmla="*/ 3356229 h 3454758"/>
              <a:gd name="connsiteX16" fmla="*/ 976002 w 4820085"/>
              <a:gd name="connsiteY16" fmla="*/ 3361941 h 3454758"/>
              <a:gd name="connsiteX17" fmla="*/ 648081 w 4820085"/>
              <a:gd name="connsiteY17" fmla="*/ 3394037 h 3454758"/>
              <a:gd name="connsiteX18" fmla="*/ 273632 w 4820085"/>
              <a:gd name="connsiteY18" fmla="*/ 3430685 h 3454758"/>
              <a:gd name="connsiteX19" fmla="*/ 273632 w 4820085"/>
              <a:gd name="connsiteY19" fmla="*/ 3430686 h 3454758"/>
              <a:gd name="connsiteX20" fmla="*/ 273521 w 4820085"/>
              <a:gd name="connsiteY20" fmla="*/ 3430696 h 3454758"/>
              <a:gd name="connsiteX21" fmla="*/ 259413 w 4820085"/>
              <a:gd name="connsiteY21" fmla="*/ 3432077 h 3454758"/>
              <a:gd name="connsiteX22" fmla="*/ 259401 w 4820085"/>
              <a:gd name="connsiteY22" fmla="*/ 3431952 h 3454758"/>
              <a:gd name="connsiteX23" fmla="*/ 3228 w 4820085"/>
              <a:gd name="connsiteY23" fmla="*/ 3454758 h 3454758"/>
              <a:gd name="connsiteX24" fmla="*/ 2119 w 4820085"/>
              <a:gd name="connsiteY24" fmla="*/ 3418978 h 3454758"/>
              <a:gd name="connsiteX25" fmla="*/ 5468 w 4820085"/>
              <a:gd name="connsiteY25" fmla="*/ 3404294 h 3454758"/>
              <a:gd name="connsiteX26" fmla="*/ 15461 w 4820085"/>
              <a:gd name="connsiteY26" fmla="*/ 3384174 h 3454758"/>
              <a:gd name="connsiteX27" fmla="*/ 15693 w 4820085"/>
              <a:gd name="connsiteY27" fmla="*/ 3386544 h 3454758"/>
              <a:gd name="connsiteX28" fmla="*/ 129954 w 4820085"/>
              <a:gd name="connsiteY28" fmla="*/ 3136098 h 3454758"/>
              <a:gd name="connsiteX29" fmla="*/ 130907 w 4820085"/>
              <a:gd name="connsiteY29" fmla="*/ 3136734 h 3454758"/>
              <a:gd name="connsiteX30" fmla="*/ 503927 w 4820085"/>
              <a:gd name="connsiteY30" fmla="*/ 2310939 h 3454758"/>
              <a:gd name="connsiteX31" fmla="*/ 504613 w 4820085"/>
              <a:gd name="connsiteY31" fmla="*/ 2311248 h 3454758"/>
              <a:gd name="connsiteX32" fmla="*/ 526415 w 4820085"/>
              <a:gd name="connsiteY32" fmla="*/ 2267020 h 3454758"/>
              <a:gd name="connsiteX33" fmla="*/ 533955 w 4820085"/>
              <a:gd name="connsiteY33" fmla="*/ 2250480 h 3454758"/>
              <a:gd name="connsiteX34" fmla="*/ 651800 w 4820085"/>
              <a:gd name="connsiteY34" fmla="*/ 2142632 h 3454758"/>
              <a:gd name="connsiteX35" fmla="*/ 689703 w 4820085"/>
              <a:gd name="connsiteY35" fmla="*/ 2135365 h 3454758"/>
              <a:gd name="connsiteX36" fmla="*/ 708566 w 4820085"/>
              <a:gd name="connsiteY36" fmla="*/ 2129596 h 3454758"/>
              <a:gd name="connsiteX37" fmla="*/ 786415 w 4820085"/>
              <a:gd name="connsiteY37" fmla="*/ 2121977 h 3454758"/>
              <a:gd name="connsiteX38" fmla="*/ 2621278 w 4820085"/>
              <a:gd name="connsiteY38" fmla="*/ 3198396 h 3454758"/>
              <a:gd name="connsiteX39" fmla="*/ 2559248 w 4820085"/>
              <a:gd name="connsiteY39" fmla="*/ 2963490 h 3454758"/>
              <a:gd name="connsiteX40" fmla="*/ 2476604 w 4820085"/>
              <a:gd name="connsiteY40" fmla="*/ 1956553 h 3454758"/>
              <a:gd name="connsiteX41" fmla="*/ 2509430 w 4820085"/>
              <a:gd name="connsiteY41" fmla="*/ 1949625 h 3454758"/>
              <a:gd name="connsiteX42" fmla="*/ 2572943 w 4820085"/>
              <a:gd name="connsiteY42" fmla="*/ 1907569 h 3454758"/>
              <a:gd name="connsiteX43" fmla="*/ 2591885 w 4820085"/>
              <a:gd name="connsiteY43" fmla="*/ 1877918 h 3454758"/>
              <a:gd name="connsiteX44" fmla="*/ 3277798 w 4820085"/>
              <a:gd name="connsiteY44" fmla="*/ 418163 h 3454758"/>
              <a:gd name="connsiteX45" fmla="*/ 3310600 w 4820085"/>
              <a:gd name="connsiteY45" fmla="*/ 340520 h 3454758"/>
              <a:gd name="connsiteX46" fmla="*/ 3550782 w 4820085"/>
              <a:gd name="connsiteY46" fmla="*/ 132907 h 3454758"/>
              <a:gd name="connsiteX47" fmla="*/ 3640703 w 4820085"/>
              <a:gd name="connsiteY47" fmla="*/ 112527 h 3454758"/>
              <a:gd name="connsiteX48" fmla="*/ 3640453 w 4820085"/>
              <a:gd name="connsiteY48" fmla="*/ 109973 h 3454758"/>
              <a:gd name="connsiteX49" fmla="*/ 3660727 w 4820085"/>
              <a:gd name="connsiteY49" fmla="*/ 107989 h 3454758"/>
              <a:gd name="connsiteX50" fmla="*/ 3957668 w 4820085"/>
              <a:gd name="connsiteY50" fmla="*/ 78927 h 3454758"/>
              <a:gd name="connsiteX51" fmla="*/ 4571832 w 4820085"/>
              <a:gd name="connsiteY51" fmla="*/ 18817 h 3454758"/>
              <a:gd name="connsiteX52" fmla="*/ 4571833 w 4820085"/>
              <a:gd name="connsiteY52" fmla="*/ 18818 h 3454758"/>
              <a:gd name="connsiteX53" fmla="*/ 4758267 w 4820085"/>
              <a:gd name="connsiteY53" fmla="*/ 571 h 3454758"/>
              <a:gd name="connsiteX54" fmla="*/ 4758309 w 4820085"/>
              <a:gd name="connsiteY54" fmla="*/ 1005 h 3454758"/>
              <a:gd name="connsiteX55" fmla="*/ 4768579 w 4820085"/>
              <a:gd name="connsiteY55" fmla="*/ 0 h 3454758"/>
              <a:gd name="connsiteX56" fmla="*/ 4783233 w 4820085"/>
              <a:gd name="connsiteY56" fmla="*/ 3044 h 3454758"/>
              <a:gd name="connsiteX57" fmla="*/ 4817497 w 4820085"/>
              <a:gd name="connsiteY57" fmla="*/ 10887 h 3454758"/>
              <a:gd name="connsiteX58" fmla="*/ 4820085 w 4820085"/>
              <a:gd name="connsiteY58" fmla="*/ 12873 h 3454758"/>
              <a:gd name="connsiteX0" fmla="*/ 4820085 w 4820085"/>
              <a:gd name="connsiteY0" fmla="*/ 12873 h 3454758"/>
              <a:gd name="connsiteX1" fmla="*/ 4776412 w 4820085"/>
              <a:gd name="connsiteY1" fmla="*/ 104480 h 3454758"/>
              <a:gd name="connsiteX2" fmla="*/ 4776335 w 4820085"/>
              <a:gd name="connsiteY2" fmla="*/ 104476 h 3454758"/>
              <a:gd name="connsiteX3" fmla="*/ 4540981 w 4820085"/>
              <a:gd name="connsiteY3" fmla="*/ 619907 h 3454758"/>
              <a:gd name="connsiteX4" fmla="*/ 4540709 w 4820085"/>
              <a:gd name="connsiteY4" fmla="*/ 619782 h 3454758"/>
              <a:gd name="connsiteX5" fmla="*/ 3491075 w 4820085"/>
              <a:gd name="connsiteY5" fmla="*/ 2925961 h 3454758"/>
              <a:gd name="connsiteX6" fmla="*/ 3431455 w 4820085"/>
              <a:gd name="connsiteY6" fmla="*/ 3059414 h 3454758"/>
              <a:gd name="connsiteX7" fmla="*/ 3429475 w 4820085"/>
              <a:gd name="connsiteY7" fmla="*/ 3058529 h 3454758"/>
              <a:gd name="connsiteX8" fmla="*/ 3421151 w 4820085"/>
              <a:gd name="connsiteY8" fmla="*/ 3075861 h 3454758"/>
              <a:gd name="connsiteX9" fmla="*/ 3327452 w 4820085"/>
              <a:gd name="connsiteY9" fmla="*/ 3131802 h 3454758"/>
              <a:gd name="connsiteX10" fmla="*/ 3072856 w 4820085"/>
              <a:gd name="connsiteY10" fmla="*/ 3156720 h 3454758"/>
              <a:gd name="connsiteX11" fmla="*/ 3072851 w 4820085"/>
              <a:gd name="connsiteY11" fmla="*/ 3156719 h 3454758"/>
              <a:gd name="connsiteX12" fmla="*/ 2623892 w 4820085"/>
              <a:gd name="connsiteY12" fmla="*/ 3200660 h 3454758"/>
              <a:gd name="connsiteX13" fmla="*/ 2354427 w 4820085"/>
              <a:gd name="connsiteY13" fmla="*/ 3227033 h 3454758"/>
              <a:gd name="connsiteX14" fmla="*/ 1110215 w 4820085"/>
              <a:gd name="connsiteY14" fmla="*/ 3348807 h 3454758"/>
              <a:gd name="connsiteX15" fmla="*/ 1034378 w 4820085"/>
              <a:gd name="connsiteY15" fmla="*/ 3356229 h 3454758"/>
              <a:gd name="connsiteX16" fmla="*/ 976002 w 4820085"/>
              <a:gd name="connsiteY16" fmla="*/ 3361941 h 3454758"/>
              <a:gd name="connsiteX17" fmla="*/ 648081 w 4820085"/>
              <a:gd name="connsiteY17" fmla="*/ 3394037 h 3454758"/>
              <a:gd name="connsiteX18" fmla="*/ 273632 w 4820085"/>
              <a:gd name="connsiteY18" fmla="*/ 3430685 h 3454758"/>
              <a:gd name="connsiteX19" fmla="*/ 273632 w 4820085"/>
              <a:gd name="connsiteY19" fmla="*/ 3430686 h 3454758"/>
              <a:gd name="connsiteX20" fmla="*/ 273521 w 4820085"/>
              <a:gd name="connsiteY20" fmla="*/ 3430696 h 3454758"/>
              <a:gd name="connsiteX21" fmla="*/ 259413 w 4820085"/>
              <a:gd name="connsiteY21" fmla="*/ 3432077 h 3454758"/>
              <a:gd name="connsiteX22" fmla="*/ 259401 w 4820085"/>
              <a:gd name="connsiteY22" fmla="*/ 3431952 h 3454758"/>
              <a:gd name="connsiteX23" fmla="*/ 3228 w 4820085"/>
              <a:gd name="connsiteY23" fmla="*/ 3454758 h 3454758"/>
              <a:gd name="connsiteX24" fmla="*/ 2119 w 4820085"/>
              <a:gd name="connsiteY24" fmla="*/ 3418978 h 3454758"/>
              <a:gd name="connsiteX25" fmla="*/ 5468 w 4820085"/>
              <a:gd name="connsiteY25" fmla="*/ 3404294 h 3454758"/>
              <a:gd name="connsiteX26" fmla="*/ 15461 w 4820085"/>
              <a:gd name="connsiteY26" fmla="*/ 3384174 h 3454758"/>
              <a:gd name="connsiteX27" fmla="*/ 15693 w 4820085"/>
              <a:gd name="connsiteY27" fmla="*/ 3386544 h 3454758"/>
              <a:gd name="connsiteX28" fmla="*/ 129954 w 4820085"/>
              <a:gd name="connsiteY28" fmla="*/ 3136098 h 3454758"/>
              <a:gd name="connsiteX29" fmla="*/ 130907 w 4820085"/>
              <a:gd name="connsiteY29" fmla="*/ 3136734 h 3454758"/>
              <a:gd name="connsiteX30" fmla="*/ 503927 w 4820085"/>
              <a:gd name="connsiteY30" fmla="*/ 2310939 h 3454758"/>
              <a:gd name="connsiteX31" fmla="*/ 504613 w 4820085"/>
              <a:gd name="connsiteY31" fmla="*/ 2311248 h 3454758"/>
              <a:gd name="connsiteX32" fmla="*/ 526415 w 4820085"/>
              <a:gd name="connsiteY32" fmla="*/ 2267020 h 3454758"/>
              <a:gd name="connsiteX33" fmla="*/ 533955 w 4820085"/>
              <a:gd name="connsiteY33" fmla="*/ 2250480 h 3454758"/>
              <a:gd name="connsiteX34" fmla="*/ 651800 w 4820085"/>
              <a:gd name="connsiteY34" fmla="*/ 2142632 h 3454758"/>
              <a:gd name="connsiteX35" fmla="*/ 689703 w 4820085"/>
              <a:gd name="connsiteY35" fmla="*/ 2135365 h 3454758"/>
              <a:gd name="connsiteX36" fmla="*/ 708566 w 4820085"/>
              <a:gd name="connsiteY36" fmla="*/ 2129596 h 3454758"/>
              <a:gd name="connsiteX37" fmla="*/ 2621278 w 4820085"/>
              <a:gd name="connsiteY37" fmla="*/ 3198396 h 3454758"/>
              <a:gd name="connsiteX38" fmla="*/ 2559248 w 4820085"/>
              <a:gd name="connsiteY38" fmla="*/ 2963490 h 3454758"/>
              <a:gd name="connsiteX39" fmla="*/ 2476604 w 4820085"/>
              <a:gd name="connsiteY39" fmla="*/ 1956553 h 3454758"/>
              <a:gd name="connsiteX40" fmla="*/ 2509430 w 4820085"/>
              <a:gd name="connsiteY40" fmla="*/ 1949625 h 3454758"/>
              <a:gd name="connsiteX41" fmla="*/ 2572943 w 4820085"/>
              <a:gd name="connsiteY41" fmla="*/ 1907569 h 3454758"/>
              <a:gd name="connsiteX42" fmla="*/ 2591885 w 4820085"/>
              <a:gd name="connsiteY42" fmla="*/ 1877918 h 3454758"/>
              <a:gd name="connsiteX43" fmla="*/ 3277798 w 4820085"/>
              <a:gd name="connsiteY43" fmla="*/ 418163 h 3454758"/>
              <a:gd name="connsiteX44" fmla="*/ 3310600 w 4820085"/>
              <a:gd name="connsiteY44" fmla="*/ 340520 h 3454758"/>
              <a:gd name="connsiteX45" fmla="*/ 3550782 w 4820085"/>
              <a:gd name="connsiteY45" fmla="*/ 132907 h 3454758"/>
              <a:gd name="connsiteX46" fmla="*/ 3640703 w 4820085"/>
              <a:gd name="connsiteY46" fmla="*/ 112527 h 3454758"/>
              <a:gd name="connsiteX47" fmla="*/ 3640453 w 4820085"/>
              <a:gd name="connsiteY47" fmla="*/ 109973 h 3454758"/>
              <a:gd name="connsiteX48" fmla="*/ 3660727 w 4820085"/>
              <a:gd name="connsiteY48" fmla="*/ 107989 h 3454758"/>
              <a:gd name="connsiteX49" fmla="*/ 3957668 w 4820085"/>
              <a:gd name="connsiteY49" fmla="*/ 78927 h 3454758"/>
              <a:gd name="connsiteX50" fmla="*/ 4571832 w 4820085"/>
              <a:gd name="connsiteY50" fmla="*/ 18817 h 3454758"/>
              <a:gd name="connsiteX51" fmla="*/ 4571833 w 4820085"/>
              <a:gd name="connsiteY51" fmla="*/ 18818 h 3454758"/>
              <a:gd name="connsiteX52" fmla="*/ 4758267 w 4820085"/>
              <a:gd name="connsiteY52" fmla="*/ 571 h 3454758"/>
              <a:gd name="connsiteX53" fmla="*/ 4758309 w 4820085"/>
              <a:gd name="connsiteY53" fmla="*/ 1005 h 3454758"/>
              <a:gd name="connsiteX54" fmla="*/ 4768579 w 4820085"/>
              <a:gd name="connsiteY54" fmla="*/ 0 h 3454758"/>
              <a:gd name="connsiteX55" fmla="*/ 4783233 w 4820085"/>
              <a:gd name="connsiteY55" fmla="*/ 3044 h 3454758"/>
              <a:gd name="connsiteX56" fmla="*/ 4817497 w 4820085"/>
              <a:gd name="connsiteY56" fmla="*/ 10887 h 3454758"/>
              <a:gd name="connsiteX57" fmla="*/ 4820085 w 4820085"/>
              <a:gd name="connsiteY57" fmla="*/ 12873 h 3454758"/>
              <a:gd name="connsiteX0" fmla="*/ 708566 w 4820085"/>
              <a:gd name="connsiteY0" fmla="*/ 2129596 h 3454758"/>
              <a:gd name="connsiteX1" fmla="*/ 2621278 w 4820085"/>
              <a:gd name="connsiteY1" fmla="*/ 3198396 h 3454758"/>
              <a:gd name="connsiteX2" fmla="*/ 2559248 w 4820085"/>
              <a:gd name="connsiteY2" fmla="*/ 2963490 h 3454758"/>
              <a:gd name="connsiteX3" fmla="*/ 2476604 w 4820085"/>
              <a:gd name="connsiteY3" fmla="*/ 1956553 h 3454758"/>
              <a:gd name="connsiteX4" fmla="*/ 2509430 w 4820085"/>
              <a:gd name="connsiteY4" fmla="*/ 1949625 h 3454758"/>
              <a:gd name="connsiteX5" fmla="*/ 2572943 w 4820085"/>
              <a:gd name="connsiteY5" fmla="*/ 1907569 h 3454758"/>
              <a:gd name="connsiteX6" fmla="*/ 2591885 w 4820085"/>
              <a:gd name="connsiteY6" fmla="*/ 1877918 h 3454758"/>
              <a:gd name="connsiteX7" fmla="*/ 3277798 w 4820085"/>
              <a:gd name="connsiteY7" fmla="*/ 418163 h 3454758"/>
              <a:gd name="connsiteX8" fmla="*/ 3310600 w 4820085"/>
              <a:gd name="connsiteY8" fmla="*/ 340520 h 3454758"/>
              <a:gd name="connsiteX9" fmla="*/ 3550782 w 4820085"/>
              <a:gd name="connsiteY9" fmla="*/ 132907 h 3454758"/>
              <a:gd name="connsiteX10" fmla="*/ 3640703 w 4820085"/>
              <a:gd name="connsiteY10" fmla="*/ 112527 h 3454758"/>
              <a:gd name="connsiteX11" fmla="*/ 3640453 w 4820085"/>
              <a:gd name="connsiteY11" fmla="*/ 109973 h 3454758"/>
              <a:gd name="connsiteX12" fmla="*/ 3660727 w 4820085"/>
              <a:gd name="connsiteY12" fmla="*/ 107989 h 3454758"/>
              <a:gd name="connsiteX13" fmla="*/ 3957668 w 4820085"/>
              <a:gd name="connsiteY13" fmla="*/ 78927 h 3454758"/>
              <a:gd name="connsiteX14" fmla="*/ 4571832 w 4820085"/>
              <a:gd name="connsiteY14" fmla="*/ 18817 h 3454758"/>
              <a:gd name="connsiteX15" fmla="*/ 4571833 w 4820085"/>
              <a:gd name="connsiteY15" fmla="*/ 18818 h 3454758"/>
              <a:gd name="connsiteX16" fmla="*/ 4758267 w 4820085"/>
              <a:gd name="connsiteY16" fmla="*/ 571 h 3454758"/>
              <a:gd name="connsiteX17" fmla="*/ 4758309 w 4820085"/>
              <a:gd name="connsiteY17" fmla="*/ 1005 h 3454758"/>
              <a:gd name="connsiteX18" fmla="*/ 4768579 w 4820085"/>
              <a:gd name="connsiteY18" fmla="*/ 0 h 3454758"/>
              <a:gd name="connsiteX19" fmla="*/ 4783233 w 4820085"/>
              <a:gd name="connsiteY19" fmla="*/ 3044 h 3454758"/>
              <a:gd name="connsiteX20" fmla="*/ 4817497 w 4820085"/>
              <a:gd name="connsiteY20" fmla="*/ 10887 h 3454758"/>
              <a:gd name="connsiteX21" fmla="*/ 4820085 w 4820085"/>
              <a:gd name="connsiteY21" fmla="*/ 12873 h 3454758"/>
              <a:gd name="connsiteX22" fmla="*/ 4776412 w 4820085"/>
              <a:gd name="connsiteY22" fmla="*/ 104480 h 3454758"/>
              <a:gd name="connsiteX23" fmla="*/ 4776335 w 4820085"/>
              <a:gd name="connsiteY23" fmla="*/ 104476 h 3454758"/>
              <a:gd name="connsiteX24" fmla="*/ 4540981 w 4820085"/>
              <a:gd name="connsiteY24" fmla="*/ 619907 h 3454758"/>
              <a:gd name="connsiteX25" fmla="*/ 4540709 w 4820085"/>
              <a:gd name="connsiteY25" fmla="*/ 619782 h 3454758"/>
              <a:gd name="connsiteX26" fmla="*/ 3491075 w 4820085"/>
              <a:gd name="connsiteY26" fmla="*/ 2925961 h 3454758"/>
              <a:gd name="connsiteX27" fmla="*/ 3431455 w 4820085"/>
              <a:gd name="connsiteY27" fmla="*/ 3059414 h 3454758"/>
              <a:gd name="connsiteX28" fmla="*/ 3429475 w 4820085"/>
              <a:gd name="connsiteY28" fmla="*/ 3058529 h 3454758"/>
              <a:gd name="connsiteX29" fmla="*/ 3421151 w 4820085"/>
              <a:gd name="connsiteY29" fmla="*/ 3075861 h 3454758"/>
              <a:gd name="connsiteX30" fmla="*/ 3327452 w 4820085"/>
              <a:gd name="connsiteY30" fmla="*/ 3131802 h 3454758"/>
              <a:gd name="connsiteX31" fmla="*/ 3072856 w 4820085"/>
              <a:gd name="connsiteY31" fmla="*/ 3156720 h 3454758"/>
              <a:gd name="connsiteX32" fmla="*/ 3072851 w 4820085"/>
              <a:gd name="connsiteY32" fmla="*/ 3156719 h 3454758"/>
              <a:gd name="connsiteX33" fmla="*/ 2623892 w 4820085"/>
              <a:gd name="connsiteY33" fmla="*/ 3200660 h 3454758"/>
              <a:gd name="connsiteX34" fmla="*/ 2354427 w 4820085"/>
              <a:gd name="connsiteY34" fmla="*/ 3227033 h 3454758"/>
              <a:gd name="connsiteX35" fmla="*/ 1110215 w 4820085"/>
              <a:gd name="connsiteY35" fmla="*/ 3348807 h 3454758"/>
              <a:gd name="connsiteX36" fmla="*/ 1034378 w 4820085"/>
              <a:gd name="connsiteY36" fmla="*/ 3356229 h 3454758"/>
              <a:gd name="connsiteX37" fmla="*/ 976002 w 4820085"/>
              <a:gd name="connsiteY37" fmla="*/ 3361941 h 3454758"/>
              <a:gd name="connsiteX38" fmla="*/ 648081 w 4820085"/>
              <a:gd name="connsiteY38" fmla="*/ 3394037 h 3454758"/>
              <a:gd name="connsiteX39" fmla="*/ 273632 w 4820085"/>
              <a:gd name="connsiteY39" fmla="*/ 3430685 h 3454758"/>
              <a:gd name="connsiteX40" fmla="*/ 273632 w 4820085"/>
              <a:gd name="connsiteY40" fmla="*/ 3430686 h 3454758"/>
              <a:gd name="connsiteX41" fmla="*/ 273521 w 4820085"/>
              <a:gd name="connsiteY41" fmla="*/ 3430696 h 3454758"/>
              <a:gd name="connsiteX42" fmla="*/ 259413 w 4820085"/>
              <a:gd name="connsiteY42" fmla="*/ 3432077 h 3454758"/>
              <a:gd name="connsiteX43" fmla="*/ 259401 w 4820085"/>
              <a:gd name="connsiteY43" fmla="*/ 3431952 h 3454758"/>
              <a:gd name="connsiteX44" fmla="*/ 3228 w 4820085"/>
              <a:gd name="connsiteY44" fmla="*/ 3454758 h 3454758"/>
              <a:gd name="connsiteX45" fmla="*/ 2119 w 4820085"/>
              <a:gd name="connsiteY45" fmla="*/ 3418978 h 3454758"/>
              <a:gd name="connsiteX46" fmla="*/ 5468 w 4820085"/>
              <a:gd name="connsiteY46" fmla="*/ 3404294 h 3454758"/>
              <a:gd name="connsiteX47" fmla="*/ 15461 w 4820085"/>
              <a:gd name="connsiteY47" fmla="*/ 3384174 h 3454758"/>
              <a:gd name="connsiteX48" fmla="*/ 15693 w 4820085"/>
              <a:gd name="connsiteY48" fmla="*/ 3386544 h 3454758"/>
              <a:gd name="connsiteX49" fmla="*/ 129954 w 4820085"/>
              <a:gd name="connsiteY49" fmla="*/ 3136098 h 3454758"/>
              <a:gd name="connsiteX50" fmla="*/ 130907 w 4820085"/>
              <a:gd name="connsiteY50" fmla="*/ 3136734 h 3454758"/>
              <a:gd name="connsiteX51" fmla="*/ 503927 w 4820085"/>
              <a:gd name="connsiteY51" fmla="*/ 2310939 h 3454758"/>
              <a:gd name="connsiteX52" fmla="*/ 504613 w 4820085"/>
              <a:gd name="connsiteY52" fmla="*/ 2311248 h 3454758"/>
              <a:gd name="connsiteX53" fmla="*/ 526415 w 4820085"/>
              <a:gd name="connsiteY53" fmla="*/ 2267020 h 3454758"/>
              <a:gd name="connsiteX54" fmla="*/ 533955 w 4820085"/>
              <a:gd name="connsiteY54" fmla="*/ 2250480 h 3454758"/>
              <a:gd name="connsiteX55" fmla="*/ 651800 w 4820085"/>
              <a:gd name="connsiteY55" fmla="*/ 2142632 h 3454758"/>
              <a:gd name="connsiteX56" fmla="*/ 689703 w 4820085"/>
              <a:gd name="connsiteY56" fmla="*/ 2135365 h 3454758"/>
              <a:gd name="connsiteX57" fmla="*/ 731459 w 4820085"/>
              <a:gd name="connsiteY57" fmla="*/ 2152489 h 3454758"/>
              <a:gd name="connsiteX0" fmla="*/ 708566 w 4820085"/>
              <a:gd name="connsiteY0" fmla="*/ 2129596 h 3454758"/>
              <a:gd name="connsiteX1" fmla="*/ 2621278 w 4820085"/>
              <a:gd name="connsiteY1" fmla="*/ 3198396 h 3454758"/>
              <a:gd name="connsiteX2" fmla="*/ 2559248 w 4820085"/>
              <a:gd name="connsiteY2" fmla="*/ 2963490 h 3454758"/>
              <a:gd name="connsiteX3" fmla="*/ 2476604 w 4820085"/>
              <a:gd name="connsiteY3" fmla="*/ 1956553 h 3454758"/>
              <a:gd name="connsiteX4" fmla="*/ 2509430 w 4820085"/>
              <a:gd name="connsiteY4" fmla="*/ 1949625 h 3454758"/>
              <a:gd name="connsiteX5" fmla="*/ 2572943 w 4820085"/>
              <a:gd name="connsiteY5" fmla="*/ 1907569 h 3454758"/>
              <a:gd name="connsiteX6" fmla="*/ 2591885 w 4820085"/>
              <a:gd name="connsiteY6" fmla="*/ 1877918 h 3454758"/>
              <a:gd name="connsiteX7" fmla="*/ 3277798 w 4820085"/>
              <a:gd name="connsiteY7" fmla="*/ 418163 h 3454758"/>
              <a:gd name="connsiteX8" fmla="*/ 3310600 w 4820085"/>
              <a:gd name="connsiteY8" fmla="*/ 340520 h 3454758"/>
              <a:gd name="connsiteX9" fmla="*/ 3550782 w 4820085"/>
              <a:gd name="connsiteY9" fmla="*/ 132907 h 3454758"/>
              <a:gd name="connsiteX10" fmla="*/ 3640703 w 4820085"/>
              <a:gd name="connsiteY10" fmla="*/ 112527 h 3454758"/>
              <a:gd name="connsiteX11" fmla="*/ 3640453 w 4820085"/>
              <a:gd name="connsiteY11" fmla="*/ 109973 h 3454758"/>
              <a:gd name="connsiteX12" fmla="*/ 3660727 w 4820085"/>
              <a:gd name="connsiteY12" fmla="*/ 107989 h 3454758"/>
              <a:gd name="connsiteX13" fmla="*/ 3957668 w 4820085"/>
              <a:gd name="connsiteY13" fmla="*/ 78927 h 3454758"/>
              <a:gd name="connsiteX14" fmla="*/ 4571832 w 4820085"/>
              <a:gd name="connsiteY14" fmla="*/ 18817 h 3454758"/>
              <a:gd name="connsiteX15" fmla="*/ 4571833 w 4820085"/>
              <a:gd name="connsiteY15" fmla="*/ 18818 h 3454758"/>
              <a:gd name="connsiteX16" fmla="*/ 4758267 w 4820085"/>
              <a:gd name="connsiteY16" fmla="*/ 571 h 3454758"/>
              <a:gd name="connsiteX17" fmla="*/ 4758309 w 4820085"/>
              <a:gd name="connsiteY17" fmla="*/ 1005 h 3454758"/>
              <a:gd name="connsiteX18" fmla="*/ 4768579 w 4820085"/>
              <a:gd name="connsiteY18" fmla="*/ 0 h 3454758"/>
              <a:gd name="connsiteX19" fmla="*/ 4783233 w 4820085"/>
              <a:gd name="connsiteY19" fmla="*/ 3044 h 3454758"/>
              <a:gd name="connsiteX20" fmla="*/ 4817497 w 4820085"/>
              <a:gd name="connsiteY20" fmla="*/ 10887 h 3454758"/>
              <a:gd name="connsiteX21" fmla="*/ 4820085 w 4820085"/>
              <a:gd name="connsiteY21" fmla="*/ 12873 h 3454758"/>
              <a:gd name="connsiteX22" fmla="*/ 4776412 w 4820085"/>
              <a:gd name="connsiteY22" fmla="*/ 104480 h 3454758"/>
              <a:gd name="connsiteX23" fmla="*/ 4776335 w 4820085"/>
              <a:gd name="connsiteY23" fmla="*/ 104476 h 3454758"/>
              <a:gd name="connsiteX24" fmla="*/ 4540981 w 4820085"/>
              <a:gd name="connsiteY24" fmla="*/ 619907 h 3454758"/>
              <a:gd name="connsiteX25" fmla="*/ 4540709 w 4820085"/>
              <a:gd name="connsiteY25" fmla="*/ 619782 h 3454758"/>
              <a:gd name="connsiteX26" fmla="*/ 3491075 w 4820085"/>
              <a:gd name="connsiteY26" fmla="*/ 2925961 h 3454758"/>
              <a:gd name="connsiteX27" fmla="*/ 3431455 w 4820085"/>
              <a:gd name="connsiteY27" fmla="*/ 3059414 h 3454758"/>
              <a:gd name="connsiteX28" fmla="*/ 3429475 w 4820085"/>
              <a:gd name="connsiteY28" fmla="*/ 3058529 h 3454758"/>
              <a:gd name="connsiteX29" fmla="*/ 3421151 w 4820085"/>
              <a:gd name="connsiteY29" fmla="*/ 3075861 h 3454758"/>
              <a:gd name="connsiteX30" fmla="*/ 3327452 w 4820085"/>
              <a:gd name="connsiteY30" fmla="*/ 3131802 h 3454758"/>
              <a:gd name="connsiteX31" fmla="*/ 3072856 w 4820085"/>
              <a:gd name="connsiteY31" fmla="*/ 3156720 h 3454758"/>
              <a:gd name="connsiteX32" fmla="*/ 3072851 w 4820085"/>
              <a:gd name="connsiteY32" fmla="*/ 3156719 h 3454758"/>
              <a:gd name="connsiteX33" fmla="*/ 2623892 w 4820085"/>
              <a:gd name="connsiteY33" fmla="*/ 3200660 h 3454758"/>
              <a:gd name="connsiteX34" fmla="*/ 2354427 w 4820085"/>
              <a:gd name="connsiteY34" fmla="*/ 3227033 h 3454758"/>
              <a:gd name="connsiteX35" fmla="*/ 1110215 w 4820085"/>
              <a:gd name="connsiteY35" fmla="*/ 3348807 h 3454758"/>
              <a:gd name="connsiteX36" fmla="*/ 1034378 w 4820085"/>
              <a:gd name="connsiteY36" fmla="*/ 3356229 h 3454758"/>
              <a:gd name="connsiteX37" fmla="*/ 976002 w 4820085"/>
              <a:gd name="connsiteY37" fmla="*/ 3361941 h 3454758"/>
              <a:gd name="connsiteX38" fmla="*/ 648081 w 4820085"/>
              <a:gd name="connsiteY38" fmla="*/ 3394037 h 3454758"/>
              <a:gd name="connsiteX39" fmla="*/ 273632 w 4820085"/>
              <a:gd name="connsiteY39" fmla="*/ 3430685 h 3454758"/>
              <a:gd name="connsiteX40" fmla="*/ 273632 w 4820085"/>
              <a:gd name="connsiteY40" fmla="*/ 3430686 h 3454758"/>
              <a:gd name="connsiteX41" fmla="*/ 273521 w 4820085"/>
              <a:gd name="connsiteY41" fmla="*/ 3430696 h 3454758"/>
              <a:gd name="connsiteX42" fmla="*/ 259413 w 4820085"/>
              <a:gd name="connsiteY42" fmla="*/ 3432077 h 3454758"/>
              <a:gd name="connsiteX43" fmla="*/ 259401 w 4820085"/>
              <a:gd name="connsiteY43" fmla="*/ 3431952 h 3454758"/>
              <a:gd name="connsiteX44" fmla="*/ 3228 w 4820085"/>
              <a:gd name="connsiteY44" fmla="*/ 3454758 h 3454758"/>
              <a:gd name="connsiteX45" fmla="*/ 2119 w 4820085"/>
              <a:gd name="connsiteY45" fmla="*/ 3418978 h 3454758"/>
              <a:gd name="connsiteX46" fmla="*/ 5468 w 4820085"/>
              <a:gd name="connsiteY46" fmla="*/ 3404294 h 3454758"/>
              <a:gd name="connsiteX47" fmla="*/ 15461 w 4820085"/>
              <a:gd name="connsiteY47" fmla="*/ 3384174 h 3454758"/>
              <a:gd name="connsiteX48" fmla="*/ 15693 w 4820085"/>
              <a:gd name="connsiteY48" fmla="*/ 3386544 h 3454758"/>
              <a:gd name="connsiteX49" fmla="*/ 129954 w 4820085"/>
              <a:gd name="connsiteY49" fmla="*/ 3136098 h 3454758"/>
              <a:gd name="connsiteX50" fmla="*/ 130907 w 4820085"/>
              <a:gd name="connsiteY50" fmla="*/ 3136734 h 3454758"/>
              <a:gd name="connsiteX51" fmla="*/ 503927 w 4820085"/>
              <a:gd name="connsiteY51" fmla="*/ 2310939 h 3454758"/>
              <a:gd name="connsiteX52" fmla="*/ 504613 w 4820085"/>
              <a:gd name="connsiteY52" fmla="*/ 2311248 h 3454758"/>
              <a:gd name="connsiteX53" fmla="*/ 526415 w 4820085"/>
              <a:gd name="connsiteY53" fmla="*/ 2267020 h 3454758"/>
              <a:gd name="connsiteX54" fmla="*/ 533955 w 4820085"/>
              <a:gd name="connsiteY54" fmla="*/ 2250480 h 3454758"/>
              <a:gd name="connsiteX55" fmla="*/ 651800 w 4820085"/>
              <a:gd name="connsiteY55" fmla="*/ 2142632 h 3454758"/>
              <a:gd name="connsiteX56" fmla="*/ 689703 w 4820085"/>
              <a:gd name="connsiteY56" fmla="*/ 2135365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5693 w 4820085"/>
              <a:gd name="connsiteY47" fmla="*/ 3386544 h 3454758"/>
              <a:gd name="connsiteX48" fmla="*/ 129954 w 4820085"/>
              <a:gd name="connsiteY48" fmla="*/ 3136098 h 3454758"/>
              <a:gd name="connsiteX49" fmla="*/ 130907 w 4820085"/>
              <a:gd name="connsiteY49" fmla="*/ 3136734 h 3454758"/>
              <a:gd name="connsiteX50" fmla="*/ 503927 w 4820085"/>
              <a:gd name="connsiteY50" fmla="*/ 2310939 h 3454758"/>
              <a:gd name="connsiteX51" fmla="*/ 504613 w 4820085"/>
              <a:gd name="connsiteY51" fmla="*/ 2311248 h 3454758"/>
              <a:gd name="connsiteX52" fmla="*/ 526415 w 4820085"/>
              <a:gd name="connsiteY52" fmla="*/ 2267020 h 3454758"/>
              <a:gd name="connsiteX53" fmla="*/ 533955 w 4820085"/>
              <a:gd name="connsiteY53" fmla="*/ 2250480 h 3454758"/>
              <a:gd name="connsiteX54" fmla="*/ 651800 w 4820085"/>
              <a:gd name="connsiteY54" fmla="*/ 2142632 h 3454758"/>
              <a:gd name="connsiteX55" fmla="*/ 689703 w 4820085"/>
              <a:gd name="connsiteY55" fmla="*/ 2135365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5693 w 4820085"/>
              <a:gd name="connsiteY47" fmla="*/ 3386544 h 3454758"/>
              <a:gd name="connsiteX48" fmla="*/ 129954 w 4820085"/>
              <a:gd name="connsiteY48" fmla="*/ 3136098 h 3454758"/>
              <a:gd name="connsiteX49" fmla="*/ 130907 w 4820085"/>
              <a:gd name="connsiteY49" fmla="*/ 3136734 h 3454758"/>
              <a:gd name="connsiteX50" fmla="*/ 503927 w 4820085"/>
              <a:gd name="connsiteY50" fmla="*/ 2310939 h 3454758"/>
              <a:gd name="connsiteX51" fmla="*/ 504613 w 4820085"/>
              <a:gd name="connsiteY51" fmla="*/ 2311248 h 3454758"/>
              <a:gd name="connsiteX52" fmla="*/ 526415 w 4820085"/>
              <a:gd name="connsiteY52" fmla="*/ 2267020 h 3454758"/>
              <a:gd name="connsiteX53" fmla="*/ 533955 w 4820085"/>
              <a:gd name="connsiteY53" fmla="*/ 2250480 h 3454758"/>
              <a:gd name="connsiteX54" fmla="*/ 651800 w 4820085"/>
              <a:gd name="connsiteY54" fmla="*/ 2142632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5693 w 4820085"/>
              <a:gd name="connsiteY47" fmla="*/ 3386544 h 3454758"/>
              <a:gd name="connsiteX48" fmla="*/ 129954 w 4820085"/>
              <a:gd name="connsiteY48" fmla="*/ 3136098 h 3454758"/>
              <a:gd name="connsiteX49" fmla="*/ 130907 w 4820085"/>
              <a:gd name="connsiteY49" fmla="*/ 3136734 h 3454758"/>
              <a:gd name="connsiteX50" fmla="*/ 503927 w 4820085"/>
              <a:gd name="connsiteY50" fmla="*/ 2310939 h 3454758"/>
              <a:gd name="connsiteX51" fmla="*/ 504613 w 4820085"/>
              <a:gd name="connsiteY51" fmla="*/ 2311248 h 3454758"/>
              <a:gd name="connsiteX52" fmla="*/ 526415 w 4820085"/>
              <a:gd name="connsiteY52" fmla="*/ 2267020 h 3454758"/>
              <a:gd name="connsiteX53" fmla="*/ 533955 w 4820085"/>
              <a:gd name="connsiteY53" fmla="*/ 2250480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5693 w 4820085"/>
              <a:gd name="connsiteY47" fmla="*/ 3386544 h 3454758"/>
              <a:gd name="connsiteX48" fmla="*/ 129954 w 4820085"/>
              <a:gd name="connsiteY48" fmla="*/ 3136098 h 3454758"/>
              <a:gd name="connsiteX49" fmla="*/ 130907 w 4820085"/>
              <a:gd name="connsiteY49" fmla="*/ 3136734 h 3454758"/>
              <a:gd name="connsiteX50" fmla="*/ 503927 w 4820085"/>
              <a:gd name="connsiteY50" fmla="*/ 2310939 h 3454758"/>
              <a:gd name="connsiteX51" fmla="*/ 504613 w 4820085"/>
              <a:gd name="connsiteY51" fmla="*/ 2311248 h 3454758"/>
              <a:gd name="connsiteX52" fmla="*/ 526415 w 4820085"/>
              <a:gd name="connsiteY52" fmla="*/ 2267020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5693 w 4820085"/>
              <a:gd name="connsiteY47" fmla="*/ 3386544 h 3454758"/>
              <a:gd name="connsiteX48" fmla="*/ 129954 w 4820085"/>
              <a:gd name="connsiteY48" fmla="*/ 3136098 h 3454758"/>
              <a:gd name="connsiteX49" fmla="*/ 130907 w 4820085"/>
              <a:gd name="connsiteY49" fmla="*/ 3136734 h 3454758"/>
              <a:gd name="connsiteX50" fmla="*/ 503927 w 4820085"/>
              <a:gd name="connsiteY50" fmla="*/ 2310939 h 3454758"/>
              <a:gd name="connsiteX51" fmla="*/ 504613 w 4820085"/>
              <a:gd name="connsiteY51" fmla="*/ 2311248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5693 w 4820085"/>
              <a:gd name="connsiteY47" fmla="*/ 3386544 h 3454758"/>
              <a:gd name="connsiteX48" fmla="*/ 129954 w 4820085"/>
              <a:gd name="connsiteY48" fmla="*/ 3136098 h 3454758"/>
              <a:gd name="connsiteX49" fmla="*/ 130907 w 4820085"/>
              <a:gd name="connsiteY49" fmla="*/ 3136734 h 3454758"/>
              <a:gd name="connsiteX50" fmla="*/ 503927 w 4820085"/>
              <a:gd name="connsiteY50" fmla="*/ 2310939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5693 w 4820085"/>
              <a:gd name="connsiteY47" fmla="*/ 3386544 h 3454758"/>
              <a:gd name="connsiteX48" fmla="*/ 129954 w 4820085"/>
              <a:gd name="connsiteY48" fmla="*/ 3136098 h 3454758"/>
              <a:gd name="connsiteX49" fmla="*/ 130907 w 4820085"/>
              <a:gd name="connsiteY49" fmla="*/ 3136734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5693 w 4820085"/>
              <a:gd name="connsiteY47" fmla="*/ 3386544 h 3454758"/>
              <a:gd name="connsiteX48" fmla="*/ 129954 w 4820085"/>
              <a:gd name="connsiteY48" fmla="*/ 3136098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47" fmla="*/ 129954 w 4820085"/>
              <a:gd name="connsiteY47" fmla="*/ 3136098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46" fmla="*/ 15461 w 4820085"/>
              <a:gd name="connsiteY46" fmla="*/ 3384174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45" fmla="*/ 5468 w 4820085"/>
              <a:gd name="connsiteY45" fmla="*/ 3404294 h 3454758"/>
              <a:gd name="connsiteX0" fmla="*/ 2621278 w 4820085"/>
              <a:gd name="connsiteY0" fmla="*/ 3198396 h 3454758"/>
              <a:gd name="connsiteX1" fmla="*/ 2559248 w 4820085"/>
              <a:gd name="connsiteY1" fmla="*/ 2963490 h 3454758"/>
              <a:gd name="connsiteX2" fmla="*/ 2476604 w 4820085"/>
              <a:gd name="connsiteY2" fmla="*/ 1956553 h 3454758"/>
              <a:gd name="connsiteX3" fmla="*/ 2509430 w 4820085"/>
              <a:gd name="connsiteY3" fmla="*/ 1949625 h 3454758"/>
              <a:gd name="connsiteX4" fmla="*/ 2572943 w 4820085"/>
              <a:gd name="connsiteY4" fmla="*/ 1907569 h 3454758"/>
              <a:gd name="connsiteX5" fmla="*/ 2591885 w 4820085"/>
              <a:gd name="connsiteY5" fmla="*/ 1877918 h 3454758"/>
              <a:gd name="connsiteX6" fmla="*/ 3277798 w 4820085"/>
              <a:gd name="connsiteY6" fmla="*/ 418163 h 3454758"/>
              <a:gd name="connsiteX7" fmla="*/ 3310600 w 4820085"/>
              <a:gd name="connsiteY7" fmla="*/ 340520 h 3454758"/>
              <a:gd name="connsiteX8" fmla="*/ 3550782 w 4820085"/>
              <a:gd name="connsiteY8" fmla="*/ 132907 h 3454758"/>
              <a:gd name="connsiteX9" fmla="*/ 3640703 w 4820085"/>
              <a:gd name="connsiteY9" fmla="*/ 112527 h 3454758"/>
              <a:gd name="connsiteX10" fmla="*/ 3640453 w 4820085"/>
              <a:gd name="connsiteY10" fmla="*/ 109973 h 3454758"/>
              <a:gd name="connsiteX11" fmla="*/ 3660727 w 4820085"/>
              <a:gd name="connsiteY11" fmla="*/ 107989 h 3454758"/>
              <a:gd name="connsiteX12" fmla="*/ 3957668 w 4820085"/>
              <a:gd name="connsiteY12" fmla="*/ 78927 h 3454758"/>
              <a:gd name="connsiteX13" fmla="*/ 4571832 w 4820085"/>
              <a:gd name="connsiteY13" fmla="*/ 18817 h 3454758"/>
              <a:gd name="connsiteX14" fmla="*/ 4571833 w 4820085"/>
              <a:gd name="connsiteY14" fmla="*/ 18818 h 3454758"/>
              <a:gd name="connsiteX15" fmla="*/ 4758267 w 4820085"/>
              <a:gd name="connsiteY15" fmla="*/ 571 h 3454758"/>
              <a:gd name="connsiteX16" fmla="*/ 4758309 w 4820085"/>
              <a:gd name="connsiteY16" fmla="*/ 1005 h 3454758"/>
              <a:gd name="connsiteX17" fmla="*/ 4768579 w 4820085"/>
              <a:gd name="connsiteY17" fmla="*/ 0 h 3454758"/>
              <a:gd name="connsiteX18" fmla="*/ 4783233 w 4820085"/>
              <a:gd name="connsiteY18" fmla="*/ 3044 h 3454758"/>
              <a:gd name="connsiteX19" fmla="*/ 4817497 w 4820085"/>
              <a:gd name="connsiteY19" fmla="*/ 10887 h 3454758"/>
              <a:gd name="connsiteX20" fmla="*/ 4820085 w 4820085"/>
              <a:gd name="connsiteY20" fmla="*/ 12873 h 3454758"/>
              <a:gd name="connsiteX21" fmla="*/ 4776412 w 4820085"/>
              <a:gd name="connsiteY21" fmla="*/ 104480 h 3454758"/>
              <a:gd name="connsiteX22" fmla="*/ 4776335 w 4820085"/>
              <a:gd name="connsiteY22" fmla="*/ 104476 h 3454758"/>
              <a:gd name="connsiteX23" fmla="*/ 4540981 w 4820085"/>
              <a:gd name="connsiteY23" fmla="*/ 619907 h 3454758"/>
              <a:gd name="connsiteX24" fmla="*/ 4540709 w 4820085"/>
              <a:gd name="connsiteY24" fmla="*/ 619782 h 3454758"/>
              <a:gd name="connsiteX25" fmla="*/ 3491075 w 4820085"/>
              <a:gd name="connsiteY25" fmla="*/ 2925961 h 3454758"/>
              <a:gd name="connsiteX26" fmla="*/ 3431455 w 4820085"/>
              <a:gd name="connsiteY26" fmla="*/ 3059414 h 3454758"/>
              <a:gd name="connsiteX27" fmla="*/ 3429475 w 4820085"/>
              <a:gd name="connsiteY27" fmla="*/ 3058529 h 3454758"/>
              <a:gd name="connsiteX28" fmla="*/ 3421151 w 4820085"/>
              <a:gd name="connsiteY28" fmla="*/ 3075861 h 3454758"/>
              <a:gd name="connsiteX29" fmla="*/ 3327452 w 4820085"/>
              <a:gd name="connsiteY29" fmla="*/ 3131802 h 3454758"/>
              <a:gd name="connsiteX30" fmla="*/ 3072856 w 4820085"/>
              <a:gd name="connsiteY30" fmla="*/ 3156720 h 3454758"/>
              <a:gd name="connsiteX31" fmla="*/ 3072851 w 4820085"/>
              <a:gd name="connsiteY31" fmla="*/ 3156719 h 3454758"/>
              <a:gd name="connsiteX32" fmla="*/ 2623892 w 4820085"/>
              <a:gd name="connsiteY32" fmla="*/ 3200660 h 3454758"/>
              <a:gd name="connsiteX33" fmla="*/ 2354427 w 4820085"/>
              <a:gd name="connsiteY33" fmla="*/ 3227033 h 3454758"/>
              <a:gd name="connsiteX34" fmla="*/ 1110215 w 4820085"/>
              <a:gd name="connsiteY34" fmla="*/ 3348807 h 3454758"/>
              <a:gd name="connsiteX35" fmla="*/ 1034378 w 4820085"/>
              <a:gd name="connsiteY35" fmla="*/ 3356229 h 3454758"/>
              <a:gd name="connsiteX36" fmla="*/ 976002 w 4820085"/>
              <a:gd name="connsiteY36" fmla="*/ 3361941 h 3454758"/>
              <a:gd name="connsiteX37" fmla="*/ 648081 w 4820085"/>
              <a:gd name="connsiteY37" fmla="*/ 3394037 h 3454758"/>
              <a:gd name="connsiteX38" fmla="*/ 273632 w 4820085"/>
              <a:gd name="connsiteY38" fmla="*/ 3430685 h 3454758"/>
              <a:gd name="connsiteX39" fmla="*/ 273632 w 4820085"/>
              <a:gd name="connsiteY39" fmla="*/ 3430686 h 3454758"/>
              <a:gd name="connsiteX40" fmla="*/ 273521 w 4820085"/>
              <a:gd name="connsiteY40" fmla="*/ 3430696 h 3454758"/>
              <a:gd name="connsiteX41" fmla="*/ 259413 w 4820085"/>
              <a:gd name="connsiteY41" fmla="*/ 3432077 h 3454758"/>
              <a:gd name="connsiteX42" fmla="*/ 259401 w 4820085"/>
              <a:gd name="connsiteY42" fmla="*/ 3431952 h 3454758"/>
              <a:gd name="connsiteX43" fmla="*/ 3228 w 4820085"/>
              <a:gd name="connsiteY43" fmla="*/ 3454758 h 3454758"/>
              <a:gd name="connsiteX44" fmla="*/ 2119 w 4820085"/>
              <a:gd name="connsiteY44" fmla="*/ 3418978 h 3454758"/>
              <a:gd name="connsiteX0" fmla="*/ 2618050 w 4816857"/>
              <a:gd name="connsiteY0" fmla="*/ 3198396 h 3454758"/>
              <a:gd name="connsiteX1" fmla="*/ 2556020 w 4816857"/>
              <a:gd name="connsiteY1" fmla="*/ 2963490 h 3454758"/>
              <a:gd name="connsiteX2" fmla="*/ 2473376 w 4816857"/>
              <a:gd name="connsiteY2" fmla="*/ 1956553 h 3454758"/>
              <a:gd name="connsiteX3" fmla="*/ 2506202 w 4816857"/>
              <a:gd name="connsiteY3" fmla="*/ 1949625 h 3454758"/>
              <a:gd name="connsiteX4" fmla="*/ 2569715 w 4816857"/>
              <a:gd name="connsiteY4" fmla="*/ 1907569 h 3454758"/>
              <a:gd name="connsiteX5" fmla="*/ 2588657 w 4816857"/>
              <a:gd name="connsiteY5" fmla="*/ 1877918 h 3454758"/>
              <a:gd name="connsiteX6" fmla="*/ 3274570 w 4816857"/>
              <a:gd name="connsiteY6" fmla="*/ 418163 h 3454758"/>
              <a:gd name="connsiteX7" fmla="*/ 3307372 w 4816857"/>
              <a:gd name="connsiteY7" fmla="*/ 340520 h 3454758"/>
              <a:gd name="connsiteX8" fmla="*/ 3547554 w 4816857"/>
              <a:gd name="connsiteY8" fmla="*/ 132907 h 3454758"/>
              <a:gd name="connsiteX9" fmla="*/ 3637475 w 4816857"/>
              <a:gd name="connsiteY9" fmla="*/ 112527 h 3454758"/>
              <a:gd name="connsiteX10" fmla="*/ 3637225 w 4816857"/>
              <a:gd name="connsiteY10" fmla="*/ 109973 h 3454758"/>
              <a:gd name="connsiteX11" fmla="*/ 3657499 w 4816857"/>
              <a:gd name="connsiteY11" fmla="*/ 107989 h 3454758"/>
              <a:gd name="connsiteX12" fmla="*/ 3954440 w 4816857"/>
              <a:gd name="connsiteY12" fmla="*/ 78927 h 3454758"/>
              <a:gd name="connsiteX13" fmla="*/ 4568604 w 4816857"/>
              <a:gd name="connsiteY13" fmla="*/ 18817 h 3454758"/>
              <a:gd name="connsiteX14" fmla="*/ 4568605 w 4816857"/>
              <a:gd name="connsiteY14" fmla="*/ 18818 h 3454758"/>
              <a:gd name="connsiteX15" fmla="*/ 4755039 w 4816857"/>
              <a:gd name="connsiteY15" fmla="*/ 571 h 3454758"/>
              <a:gd name="connsiteX16" fmla="*/ 4755081 w 4816857"/>
              <a:gd name="connsiteY16" fmla="*/ 1005 h 3454758"/>
              <a:gd name="connsiteX17" fmla="*/ 4765351 w 4816857"/>
              <a:gd name="connsiteY17" fmla="*/ 0 h 3454758"/>
              <a:gd name="connsiteX18" fmla="*/ 4780005 w 4816857"/>
              <a:gd name="connsiteY18" fmla="*/ 3044 h 3454758"/>
              <a:gd name="connsiteX19" fmla="*/ 4814269 w 4816857"/>
              <a:gd name="connsiteY19" fmla="*/ 10887 h 3454758"/>
              <a:gd name="connsiteX20" fmla="*/ 4816857 w 4816857"/>
              <a:gd name="connsiteY20" fmla="*/ 12873 h 3454758"/>
              <a:gd name="connsiteX21" fmla="*/ 4773184 w 4816857"/>
              <a:gd name="connsiteY21" fmla="*/ 104480 h 3454758"/>
              <a:gd name="connsiteX22" fmla="*/ 4773107 w 4816857"/>
              <a:gd name="connsiteY22" fmla="*/ 104476 h 3454758"/>
              <a:gd name="connsiteX23" fmla="*/ 4537753 w 4816857"/>
              <a:gd name="connsiteY23" fmla="*/ 619907 h 3454758"/>
              <a:gd name="connsiteX24" fmla="*/ 4537481 w 4816857"/>
              <a:gd name="connsiteY24" fmla="*/ 619782 h 3454758"/>
              <a:gd name="connsiteX25" fmla="*/ 3487847 w 4816857"/>
              <a:gd name="connsiteY25" fmla="*/ 2925961 h 3454758"/>
              <a:gd name="connsiteX26" fmla="*/ 3428227 w 4816857"/>
              <a:gd name="connsiteY26" fmla="*/ 3059414 h 3454758"/>
              <a:gd name="connsiteX27" fmla="*/ 3426247 w 4816857"/>
              <a:gd name="connsiteY27" fmla="*/ 3058529 h 3454758"/>
              <a:gd name="connsiteX28" fmla="*/ 3417923 w 4816857"/>
              <a:gd name="connsiteY28" fmla="*/ 3075861 h 3454758"/>
              <a:gd name="connsiteX29" fmla="*/ 3324224 w 4816857"/>
              <a:gd name="connsiteY29" fmla="*/ 3131802 h 3454758"/>
              <a:gd name="connsiteX30" fmla="*/ 3069628 w 4816857"/>
              <a:gd name="connsiteY30" fmla="*/ 3156720 h 3454758"/>
              <a:gd name="connsiteX31" fmla="*/ 3069623 w 4816857"/>
              <a:gd name="connsiteY31" fmla="*/ 3156719 h 3454758"/>
              <a:gd name="connsiteX32" fmla="*/ 2620664 w 4816857"/>
              <a:gd name="connsiteY32" fmla="*/ 3200660 h 3454758"/>
              <a:gd name="connsiteX33" fmla="*/ 2351199 w 4816857"/>
              <a:gd name="connsiteY33" fmla="*/ 3227033 h 3454758"/>
              <a:gd name="connsiteX34" fmla="*/ 1106987 w 4816857"/>
              <a:gd name="connsiteY34" fmla="*/ 3348807 h 3454758"/>
              <a:gd name="connsiteX35" fmla="*/ 1031150 w 4816857"/>
              <a:gd name="connsiteY35" fmla="*/ 3356229 h 3454758"/>
              <a:gd name="connsiteX36" fmla="*/ 972774 w 4816857"/>
              <a:gd name="connsiteY36" fmla="*/ 3361941 h 3454758"/>
              <a:gd name="connsiteX37" fmla="*/ 644853 w 4816857"/>
              <a:gd name="connsiteY37" fmla="*/ 3394037 h 3454758"/>
              <a:gd name="connsiteX38" fmla="*/ 270404 w 4816857"/>
              <a:gd name="connsiteY38" fmla="*/ 3430685 h 3454758"/>
              <a:gd name="connsiteX39" fmla="*/ 270404 w 4816857"/>
              <a:gd name="connsiteY39" fmla="*/ 3430686 h 3454758"/>
              <a:gd name="connsiteX40" fmla="*/ 270293 w 4816857"/>
              <a:gd name="connsiteY40" fmla="*/ 3430696 h 3454758"/>
              <a:gd name="connsiteX41" fmla="*/ 256185 w 4816857"/>
              <a:gd name="connsiteY41" fmla="*/ 3432077 h 3454758"/>
              <a:gd name="connsiteX42" fmla="*/ 256173 w 4816857"/>
              <a:gd name="connsiteY42" fmla="*/ 3431952 h 3454758"/>
              <a:gd name="connsiteX43" fmla="*/ 0 w 4816857"/>
              <a:gd name="connsiteY43" fmla="*/ 3454758 h 3454758"/>
              <a:gd name="connsiteX0" fmla="*/ 2361877 w 4560684"/>
              <a:gd name="connsiteY0" fmla="*/ 3198396 h 3432077"/>
              <a:gd name="connsiteX1" fmla="*/ 2299847 w 4560684"/>
              <a:gd name="connsiteY1" fmla="*/ 2963490 h 3432077"/>
              <a:gd name="connsiteX2" fmla="*/ 2217203 w 4560684"/>
              <a:gd name="connsiteY2" fmla="*/ 1956553 h 3432077"/>
              <a:gd name="connsiteX3" fmla="*/ 2250029 w 4560684"/>
              <a:gd name="connsiteY3" fmla="*/ 1949625 h 3432077"/>
              <a:gd name="connsiteX4" fmla="*/ 2313542 w 4560684"/>
              <a:gd name="connsiteY4" fmla="*/ 1907569 h 3432077"/>
              <a:gd name="connsiteX5" fmla="*/ 2332484 w 4560684"/>
              <a:gd name="connsiteY5" fmla="*/ 1877918 h 3432077"/>
              <a:gd name="connsiteX6" fmla="*/ 3018397 w 4560684"/>
              <a:gd name="connsiteY6" fmla="*/ 418163 h 3432077"/>
              <a:gd name="connsiteX7" fmla="*/ 3051199 w 4560684"/>
              <a:gd name="connsiteY7" fmla="*/ 340520 h 3432077"/>
              <a:gd name="connsiteX8" fmla="*/ 3291381 w 4560684"/>
              <a:gd name="connsiteY8" fmla="*/ 132907 h 3432077"/>
              <a:gd name="connsiteX9" fmla="*/ 3381302 w 4560684"/>
              <a:gd name="connsiteY9" fmla="*/ 112527 h 3432077"/>
              <a:gd name="connsiteX10" fmla="*/ 3381052 w 4560684"/>
              <a:gd name="connsiteY10" fmla="*/ 109973 h 3432077"/>
              <a:gd name="connsiteX11" fmla="*/ 3401326 w 4560684"/>
              <a:gd name="connsiteY11" fmla="*/ 107989 h 3432077"/>
              <a:gd name="connsiteX12" fmla="*/ 3698267 w 4560684"/>
              <a:gd name="connsiteY12" fmla="*/ 78927 h 3432077"/>
              <a:gd name="connsiteX13" fmla="*/ 4312431 w 4560684"/>
              <a:gd name="connsiteY13" fmla="*/ 18817 h 3432077"/>
              <a:gd name="connsiteX14" fmla="*/ 4312432 w 4560684"/>
              <a:gd name="connsiteY14" fmla="*/ 18818 h 3432077"/>
              <a:gd name="connsiteX15" fmla="*/ 4498866 w 4560684"/>
              <a:gd name="connsiteY15" fmla="*/ 571 h 3432077"/>
              <a:gd name="connsiteX16" fmla="*/ 4498908 w 4560684"/>
              <a:gd name="connsiteY16" fmla="*/ 1005 h 3432077"/>
              <a:gd name="connsiteX17" fmla="*/ 4509178 w 4560684"/>
              <a:gd name="connsiteY17" fmla="*/ 0 h 3432077"/>
              <a:gd name="connsiteX18" fmla="*/ 4523832 w 4560684"/>
              <a:gd name="connsiteY18" fmla="*/ 3044 h 3432077"/>
              <a:gd name="connsiteX19" fmla="*/ 4558096 w 4560684"/>
              <a:gd name="connsiteY19" fmla="*/ 10887 h 3432077"/>
              <a:gd name="connsiteX20" fmla="*/ 4560684 w 4560684"/>
              <a:gd name="connsiteY20" fmla="*/ 12873 h 3432077"/>
              <a:gd name="connsiteX21" fmla="*/ 4517011 w 4560684"/>
              <a:gd name="connsiteY21" fmla="*/ 104480 h 3432077"/>
              <a:gd name="connsiteX22" fmla="*/ 4516934 w 4560684"/>
              <a:gd name="connsiteY22" fmla="*/ 104476 h 3432077"/>
              <a:gd name="connsiteX23" fmla="*/ 4281580 w 4560684"/>
              <a:gd name="connsiteY23" fmla="*/ 619907 h 3432077"/>
              <a:gd name="connsiteX24" fmla="*/ 4281308 w 4560684"/>
              <a:gd name="connsiteY24" fmla="*/ 619782 h 3432077"/>
              <a:gd name="connsiteX25" fmla="*/ 3231674 w 4560684"/>
              <a:gd name="connsiteY25" fmla="*/ 2925961 h 3432077"/>
              <a:gd name="connsiteX26" fmla="*/ 3172054 w 4560684"/>
              <a:gd name="connsiteY26" fmla="*/ 3059414 h 3432077"/>
              <a:gd name="connsiteX27" fmla="*/ 3170074 w 4560684"/>
              <a:gd name="connsiteY27" fmla="*/ 3058529 h 3432077"/>
              <a:gd name="connsiteX28" fmla="*/ 3161750 w 4560684"/>
              <a:gd name="connsiteY28" fmla="*/ 3075861 h 3432077"/>
              <a:gd name="connsiteX29" fmla="*/ 3068051 w 4560684"/>
              <a:gd name="connsiteY29" fmla="*/ 3131802 h 3432077"/>
              <a:gd name="connsiteX30" fmla="*/ 2813455 w 4560684"/>
              <a:gd name="connsiteY30" fmla="*/ 3156720 h 3432077"/>
              <a:gd name="connsiteX31" fmla="*/ 2813450 w 4560684"/>
              <a:gd name="connsiteY31" fmla="*/ 3156719 h 3432077"/>
              <a:gd name="connsiteX32" fmla="*/ 2364491 w 4560684"/>
              <a:gd name="connsiteY32" fmla="*/ 3200660 h 3432077"/>
              <a:gd name="connsiteX33" fmla="*/ 2095026 w 4560684"/>
              <a:gd name="connsiteY33" fmla="*/ 3227033 h 3432077"/>
              <a:gd name="connsiteX34" fmla="*/ 850814 w 4560684"/>
              <a:gd name="connsiteY34" fmla="*/ 3348807 h 3432077"/>
              <a:gd name="connsiteX35" fmla="*/ 774977 w 4560684"/>
              <a:gd name="connsiteY35" fmla="*/ 3356229 h 3432077"/>
              <a:gd name="connsiteX36" fmla="*/ 716601 w 4560684"/>
              <a:gd name="connsiteY36" fmla="*/ 3361941 h 3432077"/>
              <a:gd name="connsiteX37" fmla="*/ 388680 w 4560684"/>
              <a:gd name="connsiteY37" fmla="*/ 3394037 h 3432077"/>
              <a:gd name="connsiteX38" fmla="*/ 14231 w 4560684"/>
              <a:gd name="connsiteY38" fmla="*/ 3430685 h 3432077"/>
              <a:gd name="connsiteX39" fmla="*/ 14231 w 4560684"/>
              <a:gd name="connsiteY39" fmla="*/ 3430686 h 3432077"/>
              <a:gd name="connsiteX40" fmla="*/ 14120 w 4560684"/>
              <a:gd name="connsiteY40" fmla="*/ 3430696 h 3432077"/>
              <a:gd name="connsiteX41" fmla="*/ 12 w 4560684"/>
              <a:gd name="connsiteY41" fmla="*/ 3432077 h 3432077"/>
              <a:gd name="connsiteX42" fmla="*/ 0 w 4560684"/>
              <a:gd name="connsiteY42" fmla="*/ 3431952 h 3432077"/>
              <a:gd name="connsiteX0" fmla="*/ 2361877 w 4560684"/>
              <a:gd name="connsiteY0" fmla="*/ 3198396 h 3432077"/>
              <a:gd name="connsiteX1" fmla="*/ 2299847 w 4560684"/>
              <a:gd name="connsiteY1" fmla="*/ 2963490 h 3432077"/>
              <a:gd name="connsiteX2" fmla="*/ 2217203 w 4560684"/>
              <a:gd name="connsiteY2" fmla="*/ 1956553 h 3432077"/>
              <a:gd name="connsiteX3" fmla="*/ 2250029 w 4560684"/>
              <a:gd name="connsiteY3" fmla="*/ 1949625 h 3432077"/>
              <a:gd name="connsiteX4" fmla="*/ 2313542 w 4560684"/>
              <a:gd name="connsiteY4" fmla="*/ 1907569 h 3432077"/>
              <a:gd name="connsiteX5" fmla="*/ 2332484 w 4560684"/>
              <a:gd name="connsiteY5" fmla="*/ 1877918 h 3432077"/>
              <a:gd name="connsiteX6" fmla="*/ 3018397 w 4560684"/>
              <a:gd name="connsiteY6" fmla="*/ 418163 h 3432077"/>
              <a:gd name="connsiteX7" fmla="*/ 3051199 w 4560684"/>
              <a:gd name="connsiteY7" fmla="*/ 340520 h 3432077"/>
              <a:gd name="connsiteX8" fmla="*/ 3291381 w 4560684"/>
              <a:gd name="connsiteY8" fmla="*/ 132907 h 3432077"/>
              <a:gd name="connsiteX9" fmla="*/ 3381302 w 4560684"/>
              <a:gd name="connsiteY9" fmla="*/ 112527 h 3432077"/>
              <a:gd name="connsiteX10" fmla="*/ 3381052 w 4560684"/>
              <a:gd name="connsiteY10" fmla="*/ 109973 h 3432077"/>
              <a:gd name="connsiteX11" fmla="*/ 3401326 w 4560684"/>
              <a:gd name="connsiteY11" fmla="*/ 107989 h 3432077"/>
              <a:gd name="connsiteX12" fmla="*/ 3698267 w 4560684"/>
              <a:gd name="connsiteY12" fmla="*/ 78927 h 3432077"/>
              <a:gd name="connsiteX13" fmla="*/ 4312431 w 4560684"/>
              <a:gd name="connsiteY13" fmla="*/ 18817 h 3432077"/>
              <a:gd name="connsiteX14" fmla="*/ 4312432 w 4560684"/>
              <a:gd name="connsiteY14" fmla="*/ 18818 h 3432077"/>
              <a:gd name="connsiteX15" fmla="*/ 4498866 w 4560684"/>
              <a:gd name="connsiteY15" fmla="*/ 571 h 3432077"/>
              <a:gd name="connsiteX16" fmla="*/ 4498908 w 4560684"/>
              <a:gd name="connsiteY16" fmla="*/ 1005 h 3432077"/>
              <a:gd name="connsiteX17" fmla="*/ 4509178 w 4560684"/>
              <a:gd name="connsiteY17" fmla="*/ 0 h 3432077"/>
              <a:gd name="connsiteX18" fmla="*/ 4523832 w 4560684"/>
              <a:gd name="connsiteY18" fmla="*/ 3044 h 3432077"/>
              <a:gd name="connsiteX19" fmla="*/ 4558096 w 4560684"/>
              <a:gd name="connsiteY19" fmla="*/ 10887 h 3432077"/>
              <a:gd name="connsiteX20" fmla="*/ 4560684 w 4560684"/>
              <a:gd name="connsiteY20" fmla="*/ 12873 h 3432077"/>
              <a:gd name="connsiteX21" fmla="*/ 4517011 w 4560684"/>
              <a:gd name="connsiteY21" fmla="*/ 104480 h 3432077"/>
              <a:gd name="connsiteX22" fmla="*/ 4516934 w 4560684"/>
              <a:gd name="connsiteY22" fmla="*/ 104476 h 3432077"/>
              <a:gd name="connsiteX23" fmla="*/ 4281580 w 4560684"/>
              <a:gd name="connsiteY23" fmla="*/ 619907 h 3432077"/>
              <a:gd name="connsiteX24" fmla="*/ 4281308 w 4560684"/>
              <a:gd name="connsiteY24" fmla="*/ 619782 h 3432077"/>
              <a:gd name="connsiteX25" fmla="*/ 3231674 w 4560684"/>
              <a:gd name="connsiteY25" fmla="*/ 2925961 h 3432077"/>
              <a:gd name="connsiteX26" fmla="*/ 3172054 w 4560684"/>
              <a:gd name="connsiteY26" fmla="*/ 3059414 h 3432077"/>
              <a:gd name="connsiteX27" fmla="*/ 3170074 w 4560684"/>
              <a:gd name="connsiteY27" fmla="*/ 3058529 h 3432077"/>
              <a:gd name="connsiteX28" fmla="*/ 3161750 w 4560684"/>
              <a:gd name="connsiteY28" fmla="*/ 3075861 h 3432077"/>
              <a:gd name="connsiteX29" fmla="*/ 3068051 w 4560684"/>
              <a:gd name="connsiteY29" fmla="*/ 3131802 h 3432077"/>
              <a:gd name="connsiteX30" fmla="*/ 2813455 w 4560684"/>
              <a:gd name="connsiteY30" fmla="*/ 3156720 h 3432077"/>
              <a:gd name="connsiteX31" fmla="*/ 2813450 w 4560684"/>
              <a:gd name="connsiteY31" fmla="*/ 3156719 h 3432077"/>
              <a:gd name="connsiteX32" fmla="*/ 2364491 w 4560684"/>
              <a:gd name="connsiteY32" fmla="*/ 3200660 h 3432077"/>
              <a:gd name="connsiteX33" fmla="*/ 850814 w 4560684"/>
              <a:gd name="connsiteY33" fmla="*/ 3348807 h 3432077"/>
              <a:gd name="connsiteX34" fmla="*/ 774977 w 4560684"/>
              <a:gd name="connsiteY34" fmla="*/ 3356229 h 3432077"/>
              <a:gd name="connsiteX35" fmla="*/ 716601 w 4560684"/>
              <a:gd name="connsiteY35" fmla="*/ 3361941 h 3432077"/>
              <a:gd name="connsiteX36" fmla="*/ 388680 w 4560684"/>
              <a:gd name="connsiteY36" fmla="*/ 3394037 h 3432077"/>
              <a:gd name="connsiteX37" fmla="*/ 14231 w 4560684"/>
              <a:gd name="connsiteY37" fmla="*/ 3430685 h 3432077"/>
              <a:gd name="connsiteX38" fmla="*/ 14231 w 4560684"/>
              <a:gd name="connsiteY38" fmla="*/ 3430686 h 3432077"/>
              <a:gd name="connsiteX39" fmla="*/ 14120 w 4560684"/>
              <a:gd name="connsiteY39" fmla="*/ 3430696 h 3432077"/>
              <a:gd name="connsiteX40" fmla="*/ 12 w 4560684"/>
              <a:gd name="connsiteY40" fmla="*/ 3432077 h 3432077"/>
              <a:gd name="connsiteX41" fmla="*/ 0 w 4560684"/>
              <a:gd name="connsiteY41" fmla="*/ 3431952 h 3432077"/>
              <a:gd name="connsiteX0" fmla="*/ 2361877 w 4560684"/>
              <a:gd name="connsiteY0" fmla="*/ 3198396 h 3432077"/>
              <a:gd name="connsiteX1" fmla="*/ 2299847 w 4560684"/>
              <a:gd name="connsiteY1" fmla="*/ 2963490 h 3432077"/>
              <a:gd name="connsiteX2" fmla="*/ 2217203 w 4560684"/>
              <a:gd name="connsiteY2" fmla="*/ 1956553 h 3432077"/>
              <a:gd name="connsiteX3" fmla="*/ 2250029 w 4560684"/>
              <a:gd name="connsiteY3" fmla="*/ 1949625 h 3432077"/>
              <a:gd name="connsiteX4" fmla="*/ 2313542 w 4560684"/>
              <a:gd name="connsiteY4" fmla="*/ 1907569 h 3432077"/>
              <a:gd name="connsiteX5" fmla="*/ 2332484 w 4560684"/>
              <a:gd name="connsiteY5" fmla="*/ 1877918 h 3432077"/>
              <a:gd name="connsiteX6" fmla="*/ 3018397 w 4560684"/>
              <a:gd name="connsiteY6" fmla="*/ 418163 h 3432077"/>
              <a:gd name="connsiteX7" fmla="*/ 3051199 w 4560684"/>
              <a:gd name="connsiteY7" fmla="*/ 340520 h 3432077"/>
              <a:gd name="connsiteX8" fmla="*/ 3291381 w 4560684"/>
              <a:gd name="connsiteY8" fmla="*/ 132907 h 3432077"/>
              <a:gd name="connsiteX9" fmla="*/ 3381302 w 4560684"/>
              <a:gd name="connsiteY9" fmla="*/ 112527 h 3432077"/>
              <a:gd name="connsiteX10" fmla="*/ 3381052 w 4560684"/>
              <a:gd name="connsiteY10" fmla="*/ 109973 h 3432077"/>
              <a:gd name="connsiteX11" fmla="*/ 3401326 w 4560684"/>
              <a:gd name="connsiteY11" fmla="*/ 107989 h 3432077"/>
              <a:gd name="connsiteX12" fmla="*/ 3698267 w 4560684"/>
              <a:gd name="connsiteY12" fmla="*/ 78927 h 3432077"/>
              <a:gd name="connsiteX13" fmla="*/ 4312431 w 4560684"/>
              <a:gd name="connsiteY13" fmla="*/ 18817 h 3432077"/>
              <a:gd name="connsiteX14" fmla="*/ 4312432 w 4560684"/>
              <a:gd name="connsiteY14" fmla="*/ 18818 h 3432077"/>
              <a:gd name="connsiteX15" fmla="*/ 4498866 w 4560684"/>
              <a:gd name="connsiteY15" fmla="*/ 571 h 3432077"/>
              <a:gd name="connsiteX16" fmla="*/ 4498908 w 4560684"/>
              <a:gd name="connsiteY16" fmla="*/ 1005 h 3432077"/>
              <a:gd name="connsiteX17" fmla="*/ 4509178 w 4560684"/>
              <a:gd name="connsiteY17" fmla="*/ 0 h 3432077"/>
              <a:gd name="connsiteX18" fmla="*/ 4523832 w 4560684"/>
              <a:gd name="connsiteY18" fmla="*/ 3044 h 3432077"/>
              <a:gd name="connsiteX19" fmla="*/ 4558096 w 4560684"/>
              <a:gd name="connsiteY19" fmla="*/ 10887 h 3432077"/>
              <a:gd name="connsiteX20" fmla="*/ 4560684 w 4560684"/>
              <a:gd name="connsiteY20" fmla="*/ 12873 h 3432077"/>
              <a:gd name="connsiteX21" fmla="*/ 4517011 w 4560684"/>
              <a:gd name="connsiteY21" fmla="*/ 104480 h 3432077"/>
              <a:gd name="connsiteX22" fmla="*/ 4516934 w 4560684"/>
              <a:gd name="connsiteY22" fmla="*/ 104476 h 3432077"/>
              <a:gd name="connsiteX23" fmla="*/ 4281580 w 4560684"/>
              <a:gd name="connsiteY23" fmla="*/ 619907 h 3432077"/>
              <a:gd name="connsiteX24" fmla="*/ 4281308 w 4560684"/>
              <a:gd name="connsiteY24" fmla="*/ 619782 h 3432077"/>
              <a:gd name="connsiteX25" fmla="*/ 3231674 w 4560684"/>
              <a:gd name="connsiteY25" fmla="*/ 2925961 h 3432077"/>
              <a:gd name="connsiteX26" fmla="*/ 3172054 w 4560684"/>
              <a:gd name="connsiteY26" fmla="*/ 3059414 h 3432077"/>
              <a:gd name="connsiteX27" fmla="*/ 3170074 w 4560684"/>
              <a:gd name="connsiteY27" fmla="*/ 3058529 h 3432077"/>
              <a:gd name="connsiteX28" fmla="*/ 3161750 w 4560684"/>
              <a:gd name="connsiteY28" fmla="*/ 3075861 h 3432077"/>
              <a:gd name="connsiteX29" fmla="*/ 3068051 w 4560684"/>
              <a:gd name="connsiteY29" fmla="*/ 3131802 h 3432077"/>
              <a:gd name="connsiteX30" fmla="*/ 2813455 w 4560684"/>
              <a:gd name="connsiteY30" fmla="*/ 3156720 h 3432077"/>
              <a:gd name="connsiteX31" fmla="*/ 2813450 w 4560684"/>
              <a:gd name="connsiteY31" fmla="*/ 3156719 h 3432077"/>
              <a:gd name="connsiteX32" fmla="*/ 2364491 w 4560684"/>
              <a:gd name="connsiteY32" fmla="*/ 3200660 h 3432077"/>
              <a:gd name="connsiteX33" fmla="*/ 774977 w 4560684"/>
              <a:gd name="connsiteY33" fmla="*/ 3356229 h 3432077"/>
              <a:gd name="connsiteX34" fmla="*/ 716601 w 4560684"/>
              <a:gd name="connsiteY34" fmla="*/ 3361941 h 3432077"/>
              <a:gd name="connsiteX35" fmla="*/ 388680 w 4560684"/>
              <a:gd name="connsiteY35" fmla="*/ 3394037 h 3432077"/>
              <a:gd name="connsiteX36" fmla="*/ 14231 w 4560684"/>
              <a:gd name="connsiteY36" fmla="*/ 3430685 h 3432077"/>
              <a:gd name="connsiteX37" fmla="*/ 14231 w 4560684"/>
              <a:gd name="connsiteY37" fmla="*/ 3430686 h 3432077"/>
              <a:gd name="connsiteX38" fmla="*/ 14120 w 4560684"/>
              <a:gd name="connsiteY38" fmla="*/ 3430696 h 3432077"/>
              <a:gd name="connsiteX39" fmla="*/ 12 w 4560684"/>
              <a:gd name="connsiteY39" fmla="*/ 3432077 h 3432077"/>
              <a:gd name="connsiteX40" fmla="*/ 0 w 4560684"/>
              <a:gd name="connsiteY40" fmla="*/ 3431952 h 3432077"/>
              <a:gd name="connsiteX0" fmla="*/ 2361877 w 4560684"/>
              <a:gd name="connsiteY0" fmla="*/ 3198396 h 3432077"/>
              <a:gd name="connsiteX1" fmla="*/ 2299847 w 4560684"/>
              <a:gd name="connsiteY1" fmla="*/ 2963490 h 3432077"/>
              <a:gd name="connsiteX2" fmla="*/ 2217203 w 4560684"/>
              <a:gd name="connsiteY2" fmla="*/ 1956553 h 3432077"/>
              <a:gd name="connsiteX3" fmla="*/ 2250029 w 4560684"/>
              <a:gd name="connsiteY3" fmla="*/ 1949625 h 3432077"/>
              <a:gd name="connsiteX4" fmla="*/ 2313542 w 4560684"/>
              <a:gd name="connsiteY4" fmla="*/ 1907569 h 3432077"/>
              <a:gd name="connsiteX5" fmla="*/ 2332484 w 4560684"/>
              <a:gd name="connsiteY5" fmla="*/ 1877918 h 3432077"/>
              <a:gd name="connsiteX6" fmla="*/ 3018397 w 4560684"/>
              <a:gd name="connsiteY6" fmla="*/ 418163 h 3432077"/>
              <a:gd name="connsiteX7" fmla="*/ 3051199 w 4560684"/>
              <a:gd name="connsiteY7" fmla="*/ 340520 h 3432077"/>
              <a:gd name="connsiteX8" fmla="*/ 3291381 w 4560684"/>
              <a:gd name="connsiteY8" fmla="*/ 132907 h 3432077"/>
              <a:gd name="connsiteX9" fmla="*/ 3381302 w 4560684"/>
              <a:gd name="connsiteY9" fmla="*/ 112527 h 3432077"/>
              <a:gd name="connsiteX10" fmla="*/ 3381052 w 4560684"/>
              <a:gd name="connsiteY10" fmla="*/ 109973 h 3432077"/>
              <a:gd name="connsiteX11" fmla="*/ 3401326 w 4560684"/>
              <a:gd name="connsiteY11" fmla="*/ 107989 h 3432077"/>
              <a:gd name="connsiteX12" fmla="*/ 3698267 w 4560684"/>
              <a:gd name="connsiteY12" fmla="*/ 78927 h 3432077"/>
              <a:gd name="connsiteX13" fmla="*/ 4312431 w 4560684"/>
              <a:gd name="connsiteY13" fmla="*/ 18817 h 3432077"/>
              <a:gd name="connsiteX14" fmla="*/ 4312432 w 4560684"/>
              <a:gd name="connsiteY14" fmla="*/ 18818 h 3432077"/>
              <a:gd name="connsiteX15" fmla="*/ 4498866 w 4560684"/>
              <a:gd name="connsiteY15" fmla="*/ 571 h 3432077"/>
              <a:gd name="connsiteX16" fmla="*/ 4498908 w 4560684"/>
              <a:gd name="connsiteY16" fmla="*/ 1005 h 3432077"/>
              <a:gd name="connsiteX17" fmla="*/ 4509178 w 4560684"/>
              <a:gd name="connsiteY17" fmla="*/ 0 h 3432077"/>
              <a:gd name="connsiteX18" fmla="*/ 4523832 w 4560684"/>
              <a:gd name="connsiteY18" fmla="*/ 3044 h 3432077"/>
              <a:gd name="connsiteX19" fmla="*/ 4558096 w 4560684"/>
              <a:gd name="connsiteY19" fmla="*/ 10887 h 3432077"/>
              <a:gd name="connsiteX20" fmla="*/ 4560684 w 4560684"/>
              <a:gd name="connsiteY20" fmla="*/ 12873 h 3432077"/>
              <a:gd name="connsiteX21" fmla="*/ 4517011 w 4560684"/>
              <a:gd name="connsiteY21" fmla="*/ 104480 h 3432077"/>
              <a:gd name="connsiteX22" fmla="*/ 4516934 w 4560684"/>
              <a:gd name="connsiteY22" fmla="*/ 104476 h 3432077"/>
              <a:gd name="connsiteX23" fmla="*/ 4281580 w 4560684"/>
              <a:gd name="connsiteY23" fmla="*/ 619907 h 3432077"/>
              <a:gd name="connsiteX24" fmla="*/ 4281308 w 4560684"/>
              <a:gd name="connsiteY24" fmla="*/ 619782 h 3432077"/>
              <a:gd name="connsiteX25" fmla="*/ 3231674 w 4560684"/>
              <a:gd name="connsiteY25" fmla="*/ 2925961 h 3432077"/>
              <a:gd name="connsiteX26" fmla="*/ 3172054 w 4560684"/>
              <a:gd name="connsiteY26" fmla="*/ 3059414 h 3432077"/>
              <a:gd name="connsiteX27" fmla="*/ 3170074 w 4560684"/>
              <a:gd name="connsiteY27" fmla="*/ 3058529 h 3432077"/>
              <a:gd name="connsiteX28" fmla="*/ 3161750 w 4560684"/>
              <a:gd name="connsiteY28" fmla="*/ 3075861 h 3432077"/>
              <a:gd name="connsiteX29" fmla="*/ 3068051 w 4560684"/>
              <a:gd name="connsiteY29" fmla="*/ 3131802 h 3432077"/>
              <a:gd name="connsiteX30" fmla="*/ 2813455 w 4560684"/>
              <a:gd name="connsiteY30" fmla="*/ 3156720 h 3432077"/>
              <a:gd name="connsiteX31" fmla="*/ 2813450 w 4560684"/>
              <a:gd name="connsiteY31" fmla="*/ 3156719 h 3432077"/>
              <a:gd name="connsiteX32" fmla="*/ 2364491 w 4560684"/>
              <a:gd name="connsiteY32" fmla="*/ 3200660 h 3432077"/>
              <a:gd name="connsiteX33" fmla="*/ 716601 w 4560684"/>
              <a:gd name="connsiteY33" fmla="*/ 3361941 h 3432077"/>
              <a:gd name="connsiteX34" fmla="*/ 388680 w 4560684"/>
              <a:gd name="connsiteY34" fmla="*/ 3394037 h 3432077"/>
              <a:gd name="connsiteX35" fmla="*/ 14231 w 4560684"/>
              <a:gd name="connsiteY35" fmla="*/ 3430685 h 3432077"/>
              <a:gd name="connsiteX36" fmla="*/ 14231 w 4560684"/>
              <a:gd name="connsiteY36" fmla="*/ 3430686 h 3432077"/>
              <a:gd name="connsiteX37" fmla="*/ 14120 w 4560684"/>
              <a:gd name="connsiteY37" fmla="*/ 3430696 h 3432077"/>
              <a:gd name="connsiteX38" fmla="*/ 12 w 4560684"/>
              <a:gd name="connsiteY38" fmla="*/ 3432077 h 3432077"/>
              <a:gd name="connsiteX39" fmla="*/ 0 w 4560684"/>
              <a:gd name="connsiteY39" fmla="*/ 3431952 h 3432077"/>
              <a:gd name="connsiteX0" fmla="*/ 2361877 w 4560684"/>
              <a:gd name="connsiteY0" fmla="*/ 3198396 h 3432077"/>
              <a:gd name="connsiteX1" fmla="*/ 2299847 w 4560684"/>
              <a:gd name="connsiteY1" fmla="*/ 2963490 h 3432077"/>
              <a:gd name="connsiteX2" fmla="*/ 2217203 w 4560684"/>
              <a:gd name="connsiteY2" fmla="*/ 1956553 h 3432077"/>
              <a:gd name="connsiteX3" fmla="*/ 2250029 w 4560684"/>
              <a:gd name="connsiteY3" fmla="*/ 1949625 h 3432077"/>
              <a:gd name="connsiteX4" fmla="*/ 2313542 w 4560684"/>
              <a:gd name="connsiteY4" fmla="*/ 1907569 h 3432077"/>
              <a:gd name="connsiteX5" fmla="*/ 2332484 w 4560684"/>
              <a:gd name="connsiteY5" fmla="*/ 1877918 h 3432077"/>
              <a:gd name="connsiteX6" fmla="*/ 3018397 w 4560684"/>
              <a:gd name="connsiteY6" fmla="*/ 418163 h 3432077"/>
              <a:gd name="connsiteX7" fmla="*/ 3051199 w 4560684"/>
              <a:gd name="connsiteY7" fmla="*/ 340520 h 3432077"/>
              <a:gd name="connsiteX8" fmla="*/ 3291381 w 4560684"/>
              <a:gd name="connsiteY8" fmla="*/ 132907 h 3432077"/>
              <a:gd name="connsiteX9" fmla="*/ 3381302 w 4560684"/>
              <a:gd name="connsiteY9" fmla="*/ 112527 h 3432077"/>
              <a:gd name="connsiteX10" fmla="*/ 3381052 w 4560684"/>
              <a:gd name="connsiteY10" fmla="*/ 109973 h 3432077"/>
              <a:gd name="connsiteX11" fmla="*/ 3401326 w 4560684"/>
              <a:gd name="connsiteY11" fmla="*/ 107989 h 3432077"/>
              <a:gd name="connsiteX12" fmla="*/ 3698267 w 4560684"/>
              <a:gd name="connsiteY12" fmla="*/ 78927 h 3432077"/>
              <a:gd name="connsiteX13" fmla="*/ 4312431 w 4560684"/>
              <a:gd name="connsiteY13" fmla="*/ 18817 h 3432077"/>
              <a:gd name="connsiteX14" fmla="*/ 4312432 w 4560684"/>
              <a:gd name="connsiteY14" fmla="*/ 18818 h 3432077"/>
              <a:gd name="connsiteX15" fmla="*/ 4498866 w 4560684"/>
              <a:gd name="connsiteY15" fmla="*/ 571 h 3432077"/>
              <a:gd name="connsiteX16" fmla="*/ 4498908 w 4560684"/>
              <a:gd name="connsiteY16" fmla="*/ 1005 h 3432077"/>
              <a:gd name="connsiteX17" fmla="*/ 4509178 w 4560684"/>
              <a:gd name="connsiteY17" fmla="*/ 0 h 3432077"/>
              <a:gd name="connsiteX18" fmla="*/ 4523832 w 4560684"/>
              <a:gd name="connsiteY18" fmla="*/ 3044 h 3432077"/>
              <a:gd name="connsiteX19" fmla="*/ 4558096 w 4560684"/>
              <a:gd name="connsiteY19" fmla="*/ 10887 h 3432077"/>
              <a:gd name="connsiteX20" fmla="*/ 4560684 w 4560684"/>
              <a:gd name="connsiteY20" fmla="*/ 12873 h 3432077"/>
              <a:gd name="connsiteX21" fmla="*/ 4517011 w 4560684"/>
              <a:gd name="connsiteY21" fmla="*/ 104480 h 3432077"/>
              <a:gd name="connsiteX22" fmla="*/ 4516934 w 4560684"/>
              <a:gd name="connsiteY22" fmla="*/ 104476 h 3432077"/>
              <a:gd name="connsiteX23" fmla="*/ 4281580 w 4560684"/>
              <a:gd name="connsiteY23" fmla="*/ 619907 h 3432077"/>
              <a:gd name="connsiteX24" fmla="*/ 4281308 w 4560684"/>
              <a:gd name="connsiteY24" fmla="*/ 619782 h 3432077"/>
              <a:gd name="connsiteX25" fmla="*/ 3231674 w 4560684"/>
              <a:gd name="connsiteY25" fmla="*/ 2925961 h 3432077"/>
              <a:gd name="connsiteX26" fmla="*/ 3172054 w 4560684"/>
              <a:gd name="connsiteY26" fmla="*/ 3059414 h 3432077"/>
              <a:gd name="connsiteX27" fmla="*/ 3170074 w 4560684"/>
              <a:gd name="connsiteY27" fmla="*/ 3058529 h 3432077"/>
              <a:gd name="connsiteX28" fmla="*/ 3161750 w 4560684"/>
              <a:gd name="connsiteY28" fmla="*/ 3075861 h 3432077"/>
              <a:gd name="connsiteX29" fmla="*/ 3068051 w 4560684"/>
              <a:gd name="connsiteY29" fmla="*/ 3131802 h 3432077"/>
              <a:gd name="connsiteX30" fmla="*/ 2813455 w 4560684"/>
              <a:gd name="connsiteY30" fmla="*/ 3156720 h 3432077"/>
              <a:gd name="connsiteX31" fmla="*/ 2813450 w 4560684"/>
              <a:gd name="connsiteY31" fmla="*/ 3156719 h 3432077"/>
              <a:gd name="connsiteX32" fmla="*/ 2364491 w 4560684"/>
              <a:gd name="connsiteY32" fmla="*/ 3200660 h 3432077"/>
              <a:gd name="connsiteX33" fmla="*/ 388680 w 4560684"/>
              <a:gd name="connsiteY33" fmla="*/ 3394037 h 3432077"/>
              <a:gd name="connsiteX34" fmla="*/ 14231 w 4560684"/>
              <a:gd name="connsiteY34" fmla="*/ 3430685 h 3432077"/>
              <a:gd name="connsiteX35" fmla="*/ 14231 w 4560684"/>
              <a:gd name="connsiteY35" fmla="*/ 3430686 h 3432077"/>
              <a:gd name="connsiteX36" fmla="*/ 14120 w 4560684"/>
              <a:gd name="connsiteY36" fmla="*/ 3430696 h 3432077"/>
              <a:gd name="connsiteX37" fmla="*/ 12 w 4560684"/>
              <a:gd name="connsiteY37" fmla="*/ 3432077 h 3432077"/>
              <a:gd name="connsiteX38" fmla="*/ 0 w 4560684"/>
              <a:gd name="connsiteY38" fmla="*/ 3431952 h 3432077"/>
              <a:gd name="connsiteX0" fmla="*/ 2361877 w 4560684"/>
              <a:gd name="connsiteY0" fmla="*/ 3198396 h 3432077"/>
              <a:gd name="connsiteX1" fmla="*/ 2299847 w 4560684"/>
              <a:gd name="connsiteY1" fmla="*/ 2963490 h 3432077"/>
              <a:gd name="connsiteX2" fmla="*/ 2217203 w 4560684"/>
              <a:gd name="connsiteY2" fmla="*/ 1956553 h 3432077"/>
              <a:gd name="connsiteX3" fmla="*/ 2250029 w 4560684"/>
              <a:gd name="connsiteY3" fmla="*/ 1949625 h 3432077"/>
              <a:gd name="connsiteX4" fmla="*/ 2313542 w 4560684"/>
              <a:gd name="connsiteY4" fmla="*/ 1907569 h 3432077"/>
              <a:gd name="connsiteX5" fmla="*/ 2332484 w 4560684"/>
              <a:gd name="connsiteY5" fmla="*/ 1877918 h 3432077"/>
              <a:gd name="connsiteX6" fmla="*/ 3018397 w 4560684"/>
              <a:gd name="connsiteY6" fmla="*/ 418163 h 3432077"/>
              <a:gd name="connsiteX7" fmla="*/ 3051199 w 4560684"/>
              <a:gd name="connsiteY7" fmla="*/ 340520 h 3432077"/>
              <a:gd name="connsiteX8" fmla="*/ 3291381 w 4560684"/>
              <a:gd name="connsiteY8" fmla="*/ 132907 h 3432077"/>
              <a:gd name="connsiteX9" fmla="*/ 3381302 w 4560684"/>
              <a:gd name="connsiteY9" fmla="*/ 112527 h 3432077"/>
              <a:gd name="connsiteX10" fmla="*/ 3381052 w 4560684"/>
              <a:gd name="connsiteY10" fmla="*/ 109973 h 3432077"/>
              <a:gd name="connsiteX11" fmla="*/ 3401326 w 4560684"/>
              <a:gd name="connsiteY11" fmla="*/ 107989 h 3432077"/>
              <a:gd name="connsiteX12" fmla="*/ 3698267 w 4560684"/>
              <a:gd name="connsiteY12" fmla="*/ 78927 h 3432077"/>
              <a:gd name="connsiteX13" fmla="*/ 4312431 w 4560684"/>
              <a:gd name="connsiteY13" fmla="*/ 18817 h 3432077"/>
              <a:gd name="connsiteX14" fmla="*/ 4312432 w 4560684"/>
              <a:gd name="connsiteY14" fmla="*/ 18818 h 3432077"/>
              <a:gd name="connsiteX15" fmla="*/ 4498866 w 4560684"/>
              <a:gd name="connsiteY15" fmla="*/ 571 h 3432077"/>
              <a:gd name="connsiteX16" fmla="*/ 4498908 w 4560684"/>
              <a:gd name="connsiteY16" fmla="*/ 1005 h 3432077"/>
              <a:gd name="connsiteX17" fmla="*/ 4509178 w 4560684"/>
              <a:gd name="connsiteY17" fmla="*/ 0 h 3432077"/>
              <a:gd name="connsiteX18" fmla="*/ 4523832 w 4560684"/>
              <a:gd name="connsiteY18" fmla="*/ 3044 h 3432077"/>
              <a:gd name="connsiteX19" fmla="*/ 4558096 w 4560684"/>
              <a:gd name="connsiteY19" fmla="*/ 10887 h 3432077"/>
              <a:gd name="connsiteX20" fmla="*/ 4560684 w 4560684"/>
              <a:gd name="connsiteY20" fmla="*/ 12873 h 3432077"/>
              <a:gd name="connsiteX21" fmla="*/ 4517011 w 4560684"/>
              <a:gd name="connsiteY21" fmla="*/ 104480 h 3432077"/>
              <a:gd name="connsiteX22" fmla="*/ 4516934 w 4560684"/>
              <a:gd name="connsiteY22" fmla="*/ 104476 h 3432077"/>
              <a:gd name="connsiteX23" fmla="*/ 4281580 w 4560684"/>
              <a:gd name="connsiteY23" fmla="*/ 619907 h 3432077"/>
              <a:gd name="connsiteX24" fmla="*/ 4281308 w 4560684"/>
              <a:gd name="connsiteY24" fmla="*/ 619782 h 3432077"/>
              <a:gd name="connsiteX25" fmla="*/ 3231674 w 4560684"/>
              <a:gd name="connsiteY25" fmla="*/ 2925961 h 3432077"/>
              <a:gd name="connsiteX26" fmla="*/ 3172054 w 4560684"/>
              <a:gd name="connsiteY26" fmla="*/ 3059414 h 3432077"/>
              <a:gd name="connsiteX27" fmla="*/ 3170074 w 4560684"/>
              <a:gd name="connsiteY27" fmla="*/ 3058529 h 3432077"/>
              <a:gd name="connsiteX28" fmla="*/ 3161750 w 4560684"/>
              <a:gd name="connsiteY28" fmla="*/ 3075861 h 3432077"/>
              <a:gd name="connsiteX29" fmla="*/ 3068051 w 4560684"/>
              <a:gd name="connsiteY29" fmla="*/ 3131802 h 3432077"/>
              <a:gd name="connsiteX30" fmla="*/ 2813455 w 4560684"/>
              <a:gd name="connsiteY30" fmla="*/ 3156720 h 3432077"/>
              <a:gd name="connsiteX31" fmla="*/ 2813450 w 4560684"/>
              <a:gd name="connsiteY31" fmla="*/ 3156719 h 3432077"/>
              <a:gd name="connsiteX32" fmla="*/ 2364491 w 4560684"/>
              <a:gd name="connsiteY32" fmla="*/ 3200660 h 3432077"/>
              <a:gd name="connsiteX33" fmla="*/ 14231 w 4560684"/>
              <a:gd name="connsiteY33" fmla="*/ 3430685 h 3432077"/>
              <a:gd name="connsiteX34" fmla="*/ 14231 w 4560684"/>
              <a:gd name="connsiteY34" fmla="*/ 3430686 h 3432077"/>
              <a:gd name="connsiteX35" fmla="*/ 14120 w 4560684"/>
              <a:gd name="connsiteY35" fmla="*/ 3430696 h 3432077"/>
              <a:gd name="connsiteX36" fmla="*/ 12 w 4560684"/>
              <a:gd name="connsiteY36" fmla="*/ 3432077 h 3432077"/>
              <a:gd name="connsiteX37" fmla="*/ 0 w 4560684"/>
              <a:gd name="connsiteY37" fmla="*/ 3431952 h 3432077"/>
              <a:gd name="connsiteX0" fmla="*/ 2361865 w 4560672"/>
              <a:gd name="connsiteY0" fmla="*/ 3198396 h 3432077"/>
              <a:gd name="connsiteX1" fmla="*/ 2299835 w 4560672"/>
              <a:gd name="connsiteY1" fmla="*/ 2963490 h 3432077"/>
              <a:gd name="connsiteX2" fmla="*/ 2217191 w 4560672"/>
              <a:gd name="connsiteY2" fmla="*/ 1956553 h 3432077"/>
              <a:gd name="connsiteX3" fmla="*/ 2250017 w 4560672"/>
              <a:gd name="connsiteY3" fmla="*/ 1949625 h 3432077"/>
              <a:gd name="connsiteX4" fmla="*/ 2313530 w 4560672"/>
              <a:gd name="connsiteY4" fmla="*/ 1907569 h 3432077"/>
              <a:gd name="connsiteX5" fmla="*/ 2332472 w 4560672"/>
              <a:gd name="connsiteY5" fmla="*/ 1877918 h 3432077"/>
              <a:gd name="connsiteX6" fmla="*/ 3018385 w 4560672"/>
              <a:gd name="connsiteY6" fmla="*/ 418163 h 3432077"/>
              <a:gd name="connsiteX7" fmla="*/ 3051187 w 4560672"/>
              <a:gd name="connsiteY7" fmla="*/ 340520 h 3432077"/>
              <a:gd name="connsiteX8" fmla="*/ 3291369 w 4560672"/>
              <a:gd name="connsiteY8" fmla="*/ 132907 h 3432077"/>
              <a:gd name="connsiteX9" fmla="*/ 3381290 w 4560672"/>
              <a:gd name="connsiteY9" fmla="*/ 112527 h 3432077"/>
              <a:gd name="connsiteX10" fmla="*/ 3381040 w 4560672"/>
              <a:gd name="connsiteY10" fmla="*/ 109973 h 3432077"/>
              <a:gd name="connsiteX11" fmla="*/ 3401314 w 4560672"/>
              <a:gd name="connsiteY11" fmla="*/ 107989 h 3432077"/>
              <a:gd name="connsiteX12" fmla="*/ 3698255 w 4560672"/>
              <a:gd name="connsiteY12" fmla="*/ 78927 h 3432077"/>
              <a:gd name="connsiteX13" fmla="*/ 4312419 w 4560672"/>
              <a:gd name="connsiteY13" fmla="*/ 18817 h 3432077"/>
              <a:gd name="connsiteX14" fmla="*/ 4312420 w 4560672"/>
              <a:gd name="connsiteY14" fmla="*/ 18818 h 3432077"/>
              <a:gd name="connsiteX15" fmla="*/ 4498854 w 4560672"/>
              <a:gd name="connsiteY15" fmla="*/ 571 h 3432077"/>
              <a:gd name="connsiteX16" fmla="*/ 4498896 w 4560672"/>
              <a:gd name="connsiteY16" fmla="*/ 1005 h 3432077"/>
              <a:gd name="connsiteX17" fmla="*/ 4509166 w 4560672"/>
              <a:gd name="connsiteY17" fmla="*/ 0 h 3432077"/>
              <a:gd name="connsiteX18" fmla="*/ 4523820 w 4560672"/>
              <a:gd name="connsiteY18" fmla="*/ 3044 h 3432077"/>
              <a:gd name="connsiteX19" fmla="*/ 4558084 w 4560672"/>
              <a:gd name="connsiteY19" fmla="*/ 10887 h 3432077"/>
              <a:gd name="connsiteX20" fmla="*/ 4560672 w 4560672"/>
              <a:gd name="connsiteY20" fmla="*/ 12873 h 3432077"/>
              <a:gd name="connsiteX21" fmla="*/ 4516999 w 4560672"/>
              <a:gd name="connsiteY21" fmla="*/ 104480 h 3432077"/>
              <a:gd name="connsiteX22" fmla="*/ 4516922 w 4560672"/>
              <a:gd name="connsiteY22" fmla="*/ 104476 h 3432077"/>
              <a:gd name="connsiteX23" fmla="*/ 4281568 w 4560672"/>
              <a:gd name="connsiteY23" fmla="*/ 619907 h 3432077"/>
              <a:gd name="connsiteX24" fmla="*/ 4281296 w 4560672"/>
              <a:gd name="connsiteY24" fmla="*/ 619782 h 3432077"/>
              <a:gd name="connsiteX25" fmla="*/ 3231662 w 4560672"/>
              <a:gd name="connsiteY25" fmla="*/ 2925961 h 3432077"/>
              <a:gd name="connsiteX26" fmla="*/ 3172042 w 4560672"/>
              <a:gd name="connsiteY26" fmla="*/ 3059414 h 3432077"/>
              <a:gd name="connsiteX27" fmla="*/ 3170062 w 4560672"/>
              <a:gd name="connsiteY27" fmla="*/ 3058529 h 3432077"/>
              <a:gd name="connsiteX28" fmla="*/ 3161738 w 4560672"/>
              <a:gd name="connsiteY28" fmla="*/ 3075861 h 3432077"/>
              <a:gd name="connsiteX29" fmla="*/ 3068039 w 4560672"/>
              <a:gd name="connsiteY29" fmla="*/ 3131802 h 3432077"/>
              <a:gd name="connsiteX30" fmla="*/ 2813443 w 4560672"/>
              <a:gd name="connsiteY30" fmla="*/ 3156720 h 3432077"/>
              <a:gd name="connsiteX31" fmla="*/ 2813438 w 4560672"/>
              <a:gd name="connsiteY31" fmla="*/ 3156719 h 3432077"/>
              <a:gd name="connsiteX32" fmla="*/ 2364479 w 4560672"/>
              <a:gd name="connsiteY32" fmla="*/ 3200660 h 3432077"/>
              <a:gd name="connsiteX33" fmla="*/ 14219 w 4560672"/>
              <a:gd name="connsiteY33" fmla="*/ 3430685 h 3432077"/>
              <a:gd name="connsiteX34" fmla="*/ 14219 w 4560672"/>
              <a:gd name="connsiteY34" fmla="*/ 3430686 h 3432077"/>
              <a:gd name="connsiteX35" fmla="*/ 14108 w 4560672"/>
              <a:gd name="connsiteY35" fmla="*/ 3430696 h 3432077"/>
              <a:gd name="connsiteX36" fmla="*/ 0 w 4560672"/>
              <a:gd name="connsiteY36" fmla="*/ 3432077 h 3432077"/>
              <a:gd name="connsiteX0" fmla="*/ 2347757 w 4546564"/>
              <a:gd name="connsiteY0" fmla="*/ 3198396 h 3430696"/>
              <a:gd name="connsiteX1" fmla="*/ 2285727 w 4546564"/>
              <a:gd name="connsiteY1" fmla="*/ 2963490 h 3430696"/>
              <a:gd name="connsiteX2" fmla="*/ 2203083 w 4546564"/>
              <a:gd name="connsiteY2" fmla="*/ 1956553 h 3430696"/>
              <a:gd name="connsiteX3" fmla="*/ 2235909 w 4546564"/>
              <a:gd name="connsiteY3" fmla="*/ 1949625 h 3430696"/>
              <a:gd name="connsiteX4" fmla="*/ 2299422 w 4546564"/>
              <a:gd name="connsiteY4" fmla="*/ 1907569 h 3430696"/>
              <a:gd name="connsiteX5" fmla="*/ 2318364 w 4546564"/>
              <a:gd name="connsiteY5" fmla="*/ 1877918 h 3430696"/>
              <a:gd name="connsiteX6" fmla="*/ 3004277 w 4546564"/>
              <a:gd name="connsiteY6" fmla="*/ 418163 h 3430696"/>
              <a:gd name="connsiteX7" fmla="*/ 3037079 w 4546564"/>
              <a:gd name="connsiteY7" fmla="*/ 340520 h 3430696"/>
              <a:gd name="connsiteX8" fmla="*/ 3277261 w 4546564"/>
              <a:gd name="connsiteY8" fmla="*/ 132907 h 3430696"/>
              <a:gd name="connsiteX9" fmla="*/ 3367182 w 4546564"/>
              <a:gd name="connsiteY9" fmla="*/ 112527 h 3430696"/>
              <a:gd name="connsiteX10" fmla="*/ 3366932 w 4546564"/>
              <a:gd name="connsiteY10" fmla="*/ 109973 h 3430696"/>
              <a:gd name="connsiteX11" fmla="*/ 3387206 w 4546564"/>
              <a:gd name="connsiteY11" fmla="*/ 107989 h 3430696"/>
              <a:gd name="connsiteX12" fmla="*/ 3684147 w 4546564"/>
              <a:gd name="connsiteY12" fmla="*/ 78927 h 3430696"/>
              <a:gd name="connsiteX13" fmla="*/ 4298311 w 4546564"/>
              <a:gd name="connsiteY13" fmla="*/ 18817 h 3430696"/>
              <a:gd name="connsiteX14" fmla="*/ 4298312 w 4546564"/>
              <a:gd name="connsiteY14" fmla="*/ 18818 h 3430696"/>
              <a:gd name="connsiteX15" fmla="*/ 4484746 w 4546564"/>
              <a:gd name="connsiteY15" fmla="*/ 571 h 3430696"/>
              <a:gd name="connsiteX16" fmla="*/ 4484788 w 4546564"/>
              <a:gd name="connsiteY16" fmla="*/ 1005 h 3430696"/>
              <a:gd name="connsiteX17" fmla="*/ 4495058 w 4546564"/>
              <a:gd name="connsiteY17" fmla="*/ 0 h 3430696"/>
              <a:gd name="connsiteX18" fmla="*/ 4509712 w 4546564"/>
              <a:gd name="connsiteY18" fmla="*/ 3044 h 3430696"/>
              <a:gd name="connsiteX19" fmla="*/ 4543976 w 4546564"/>
              <a:gd name="connsiteY19" fmla="*/ 10887 h 3430696"/>
              <a:gd name="connsiteX20" fmla="*/ 4546564 w 4546564"/>
              <a:gd name="connsiteY20" fmla="*/ 12873 h 3430696"/>
              <a:gd name="connsiteX21" fmla="*/ 4502891 w 4546564"/>
              <a:gd name="connsiteY21" fmla="*/ 104480 h 3430696"/>
              <a:gd name="connsiteX22" fmla="*/ 4502814 w 4546564"/>
              <a:gd name="connsiteY22" fmla="*/ 104476 h 3430696"/>
              <a:gd name="connsiteX23" fmla="*/ 4267460 w 4546564"/>
              <a:gd name="connsiteY23" fmla="*/ 619907 h 3430696"/>
              <a:gd name="connsiteX24" fmla="*/ 4267188 w 4546564"/>
              <a:gd name="connsiteY24" fmla="*/ 619782 h 3430696"/>
              <a:gd name="connsiteX25" fmla="*/ 3217554 w 4546564"/>
              <a:gd name="connsiteY25" fmla="*/ 2925961 h 3430696"/>
              <a:gd name="connsiteX26" fmla="*/ 3157934 w 4546564"/>
              <a:gd name="connsiteY26" fmla="*/ 3059414 h 3430696"/>
              <a:gd name="connsiteX27" fmla="*/ 3155954 w 4546564"/>
              <a:gd name="connsiteY27" fmla="*/ 3058529 h 3430696"/>
              <a:gd name="connsiteX28" fmla="*/ 3147630 w 4546564"/>
              <a:gd name="connsiteY28" fmla="*/ 3075861 h 3430696"/>
              <a:gd name="connsiteX29" fmla="*/ 3053931 w 4546564"/>
              <a:gd name="connsiteY29" fmla="*/ 3131802 h 3430696"/>
              <a:gd name="connsiteX30" fmla="*/ 2799335 w 4546564"/>
              <a:gd name="connsiteY30" fmla="*/ 3156720 h 3430696"/>
              <a:gd name="connsiteX31" fmla="*/ 2799330 w 4546564"/>
              <a:gd name="connsiteY31" fmla="*/ 3156719 h 3430696"/>
              <a:gd name="connsiteX32" fmla="*/ 2350371 w 4546564"/>
              <a:gd name="connsiteY32" fmla="*/ 3200660 h 3430696"/>
              <a:gd name="connsiteX33" fmla="*/ 111 w 4546564"/>
              <a:gd name="connsiteY33" fmla="*/ 3430685 h 3430696"/>
              <a:gd name="connsiteX34" fmla="*/ 111 w 4546564"/>
              <a:gd name="connsiteY34" fmla="*/ 3430686 h 3430696"/>
              <a:gd name="connsiteX35" fmla="*/ 0 w 4546564"/>
              <a:gd name="connsiteY35" fmla="*/ 3430696 h 3430696"/>
              <a:gd name="connsiteX0" fmla="*/ 2347646 w 4546453"/>
              <a:gd name="connsiteY0" fmla="*/ 3198396 h 3430686"/>
              <a:gd name="connsiteX1" fmla="*/ 2285616 w 4546453"/>
              <a:gd name="connsiteY1" fmla="*/ 2963490 h 3430686"/>
              <a:gd name="connsiteX2" fmla="*/ 2202972 w 4546453"/>
              <a:gd name="connsiteY2" fmla="*/ 1956553 h 3430686"/>
              <a:gd name="connsiteX3" fmla="*/ 2235798 w 4546453"/>
              <a:gd name="connsiteY3" fmla="*/ 1949625 h 3430686"/>
              <a:gd name="connsiteX4" fmla="*/ 2299311 w 4546453"/>
              <a:gd name="connsiteY4" fmla="*/ 1907569 h 3430686"/>
              <a:gd name="connsiteX5" fmla="*/ 2318253 w 4546453"/>
              <a:gd name="connsiteY5" fmla="*/ 1877918 h 3430686"/>
              <a:gd name="connsiteX6" fmla="*/ 3004166 w 4546453"/>
              <a:gd name="connsiteY6" fmla="*/ 418163 h 3430686"/>
              <a:gd name="connsiteX7" fmla="*/ 3036968 w 4546453"/>
              <a:gd name="connsiteY7" fmla="*/ 340520 h 3430686"/>
              <a:gd name="connsiteX8" fmla="*/ 3277150 w 4546453"/>
              <a:gd name="connsiteY8" fmla="*/ 132907 h 3430686"/>
              <a:gd name="connsiteX9" fmla="*/ 3367071 w 4546453"/>
              <a:gd name="connsiteY9" fmla="*/ 112527 h 3430686"/>
              <a:gd name="connsiteX10" fmla="*/ 3366821 w 4546453"/>
              <a:gd name="connsiteY10" fmla="*/ 109973 h 3430686"/>
              <a:gd name="connsiteX11" fmla="*/ 3387095 w 4546453"/>
              <a:gd name="connsiteY11" fmla="*/ 107989 h 3430686"/>
              <a:gd name="connsiteX12" fmla="*/ 3684036 w 4546453"/>
              <a:gd name="connsiteY12" fmla="*/ 78927 h 3430686"/>
              <a:gd name="connsiteX13" fmla="*/ 4298200 w 4546453"/>
              <a:gd name="connsiteY13" fmla="*/ 18817 h 3430686"/>
              <a:gd name="connsiteX14" fmla="*/ 4298201 w 4546453"/>
              <a:gd name="connsiteY14" fmla="*/ 18818 h 3430686"/>
              <a:gd name="connsiteX15" fmla="*/ 4484635 w 4546453"/>
              <a:gd name="connsiteY15" fmla="*/ 571 h 3430686"/>
              <a:gd name="connsiteX16" fmla="*/ 4484677 w 4546453"/>
              <a:gd name="connsiteY16" fmla="*/ 1005 h 3430686"/>
              <a:gd name="connsiteX17" fmla="*/ 4494947 w 4546453"/>
              <a:gd name="connsiteY17" fmla="*/ 0 h 3430686"/>
              <a:gd name="connsiteX18" fmla="*/ 4509601 w 4546453"/>
              <a:gd name="connsiteY18" fmla="*/ 3044 h 3430686"/>
              <a:gd name="connsiteX19" fmla="*/ 4543865 w 4546453"/>
              <a:gd name="connsiteY19" fmla="*/ 10887 h 3430686"/>
              <a:gd name="connsiteX20" fmla="*/ 4546453 w 4546453"/>
              <a:gd name="connsiteY20" fmla="*/ 12873 h 3430686"/>
              <a:gd name="connsiteX21" fmla="*/ 4502780 w 4546453"/>
              <a:gd name="connsiteY21" fmla="*/ 104480 h 3430686"/>
              <a:gd name="connsiteX22" fmla="*/ 4502703 w 4546453"/>
              <a:gd name="connsiteY22" fmla="*/ 104476 h 3430686"/>
              <a:gd name="connsiteX23" fmla="*/ 4267349 w 4546453"/>
              <a:gd name="connsiteY23" fmla="*/ 619907 h 3430686"/>
              <a:gd name="connsiteX24" fmla="*/ 4267077 w 4546453"/>
              <a:gd name="connsiteY24" fmla="*/ 619782 h 3430686"/>
              <a:gd name="connsiteX25" fmla="*/ 3217443 w 4546453"/>
              <a:gd name="connsiteY25" fmla="*/ 2925961 h 3430686"/>
              <a:gd name="connsiteX26" fmla="*/ 3157823 w 4546453"/>
              <a:gd name="connsiteY26" fmla="*/ 3059414 h 3430686"/>
              <a:gd name="connsiteX27" fmla="*/ 3155843 w 4546453"/>
              <a:gd name="connsiteY27" fmla="*/ 3058529 h 3430686"/>
              <a:gd name="connsiteX28" fmla="*/ 3147519 w 4546453"/>
              <a:gd name="connsiteY28" fmla="*/ 3075861 h 3430686"/>
              <a:gd name="connsiteX29" fmla="*/ 3053820 w 4546453"/>
              <a:gd name="connsiteY29" fmla="*/ 3131802 h 3430686"/>
              <a:gd name="connsiteX30" fmla="*/ 2799224 w 4546453"/>
              <a:gd name="connsiteY30" fmla="*/ 3156720 h 3430686"/>
              <a:gd name="connsiteX31" fmla="*/ 2799219 w 4546453"/>
              <a:gd name="connsiteY31" fmla="*/ 3156719 h 3430686"/>
              <a:gd name="connsiteX32" fmla="*/ 2350260 w 4546453"/>
              <a:gd name="connsiteY32" fmla="*/ 3200660 h 3430686"/>
              <a:gd name="connsiteX33" fmla="*/ 0 w 4546453"/>
              <a:gd name="connsiteY33" fmla="*/ 3430685 h 3430686"/>
              <a:gd name="connsiteX34" fmla="*/ 0 w 4546453"/>
              <a:gd name="connsiteY34" fmla="*/ 3430686 h 3430686"/>
              <a:gd name="connsiteX0" fmla="*/ 2347646 w 4546453"/>
              <a:gd name="connsiteY0" fmla="*/ 3198396 h 3430685"/>
              <a:gd name="connsiteX1" fmla="*/ 2285616 w 4546453"/>
              <a:gd name="connsiteY1" fmla="*/ 2963490 h 3430685"/>
              <a:gd name="connsiteX2" fmla="*/ 2202972 w 4546453"/>
              <a:gd name="connsiteY2" fmla="*/ 1956553 h 3430685"/>
              <a:gd name="connsiteX3" fmla="*/ 2235798 w 4546453"/>
              <a:gd name="connsiteY3" fmla="*/ 1949625 h 3430685"/>
              <a:gd name="connsiteX4" fmla="*/ 2299311 w 4546453"/>
              <a:gd name="connsiteY4" fmla="*/ 1907569 h 3430685"/>
              <a:gd name="connsiteX5" fmla="*/ 2318253 w 4546453"/>
              <a:gd name="connsiteY5" fmla="*/ 1877918 h 3430685"/>
              <a:gd name="connsiteX6" fmla="*/ 3004166 w 4546453"/>
              <a:gd name="connsiteY6" fmla="*/ 418163 h 3430685"/>
              <a:gd name="connsiteX7" fmla="*/ 3036968 w 4546453"/>
              <a:gd name="connsiteY7" fmla="*/ 340520 h 3430685"/>
              <a:gd name="connsiteX8" fmla="*/ 3277150 w 4546453"/>
              <a:gd name="connsiteY8" fmla="*/ 132907 h 3430685"/>
              <a:gd name="connsiteX9" fmla="*/ 3367071 w 4546453"/>
              <a:gd name="connsiteY9" fmla="*/ 112527 h 3430685"/>
              <a:gd name="connsiteX10" fmla="*/ 3366821 w 4546453"/>
              <a:gd name="connsiteY10" fmla="*/ 109973 h 3430685"/>
              <a:gd name="connsiteX11" fmla="*/ 3387095 w 4546453"/>
              <a:gd name="connsiteY11" fmla="*/ 107989 h 3430685"/>
              <a:gd name="connsiteX12" fmla="*/ 3684036 w 4546453"/>
              <a:gd name="connsiteY12" fmla="*/ 78927 h 3430685"/>
              <a:gd name="connsiteX13" fmla="*/ 4298200 w 4546453"/>
              <a:gd name="connsiteY13" fmla="*/ 18817 h 3430685"/>
              <a:gd name="connsiteX14" fmla="*/ 4298201 w 4546453"/>
              <a:gd name="connsiteY14" fmla="*/ 18818 h 3430685"/>
              <a:gd name="connsiteX15" fmla="*/ 4484635 w 4546453"/>
              <a:gd name="connsiteY15" fmla="*/ 571 h 3430685"/>
              <a:gd name="connsiteX16" fmla="*/ 4484677 w 4546453"/>
              <a:gd name="connsiteY16" fmla="*/ 1005 h 3430685"/>
              <a:gd name="connsiteX17" fmla="*/ 4494947 w 4546453"/>
              <a:gd name="connsiteY17" fmla="*/ 0 h 3430685"/>
              <a:gd name="connsiteX18" fmla="*/ 4509601 w 4546453"/>
              <a:gd name="connsiteY18" fmla="*/ 3044 h 3430685"/>
              <a:gd name="connsiteX19" fmla="*/ 4543865 w 4546453"/>
              <a:gd name="connsiteY19" fmla="*/ 10887 h 3430685"/>
              <a:gd name="connsiteX20" fmla="*/ 4546453 w 4546453"/>
              <a:gd name="connsiteY20" fmla="*/ 12873 h 3430685"/>
              <a:gd name="connsiteX21" fmla="*/ 4502780 w 4546453"/>
              <a:gd name="connsiteY21" fmla="*/ 104480 h 3430685"/>
              <a:gd name="connsiteX22" fmla="*/ 4502703 w 4546453"/>
              <a:gd name="connsiteY22" fmla="*/ 104476 h 3430685"/>
              <a:gd name="connsiteX23" fmla="*/ 4267349 w 4546453"/>
              <a:gd name="connsiteY23" fmla="*/ 619907 h 3430685"/>
              <a:gd name="connsiteX24" fmla="*/ 4267077 w 4546453"/>
              <a:gd name="connsiteY24" fmla="*/ 619782 h 3430685"/>
              <a:gd name="connsiteX25" fmla="*/ 3217443 w 4546453"/>
              <a:gd name="connsiteY25" fmla="*/ 2925961 h 3430685"/>
              <a:gd name="connsiteX26" fmla="*/ 3157823 w 4546453"/>
              <a:gd name="connsiteY26" fmla="*/ 3059414 h 3430685"/>
              <a:gd name="connsiteX27" fmla="*/ 3155843 w 4546453"/>
              <a:gd name="connsiteY27" fmla="*/ 3058529 h 3430685"/>
              <a:gd name="connsiteX28" fmla="*/ 3147519 w 4546453"/>
              <a:gd name="connsiteY28" fmla="*/ 3075861 h 3430685"/>
              <a:gd name="connsiteX29" fmla="*/ 3053820 w 4546453"/>
              <a:gd name="connsiteY29" fmla="*/ 3131802 h 3430685"/>
              <a:gd name="connsiteX30" fmla="*/ 2799224 w 4546453"/>
              <a:gd name="connsiteY30" fmla="*/ 3156720 h 3430685"/>
              <a:gd name="connsiteX31" fmla="*/ 2799219 w 4546453"/>
              <a:gd name="connsiteY31" fmla="*/ 3156719 h 3430685"/>
              <a:gd name="connsiteX32" fmla="*/ 2350260 w 4546453"/>
              <a:gd name="connsiteY32" fmla="*/ 3200660 h 3430685"/>
              <a:gd name="connsiteX33" fmla="*/ 0 w 4546453"/>
              <a:gd name="connsiteY33" fmla="*/ 3430685 h 3430685"/>
              <a:gd name="connsiteX0" fmla="*/ 144674 w 2343481"/>
              <a:gd name="connsiteY0" fmla="*/ 3198396 h 3200660"/>
              <a:gd name="connsiteX1" fmla="*/ 82644 w 2343481"/>
              <a:gd name="connsiteY1" fmla="*/ 2963490 h 3200660"/>
              <a:gd name="connsiteX2" fmla="*/ 0 w 2343481"/>
              <a:gd name="connsiteY2" fmla="*/ 1956553 h 3200660"/>
              <a:gd name="connsiteX3" fmla="*/ 32826 w 2343481"/>
              <a:gd name="connsiteY3" fmla="*/ 1949625 h 3200660"/>
              <a:gd name="connsiteX4" fmla="*/ 96339 w 2343481"/>
              <a:gd name="connsiteY4" fmla="*/ 1907569 h 3200660"/>
              <a:gd name="connsiteX5" fmla="*/ 115281 w 2343481"/>
              <a:gd name="connsiteY5" fmla="*/ 1877918 h 3200660"/>
              <a:gd name="connsiteX6" fmla="*/ 801194 w 2343481"/>
              <a:gd name="connsiteY6" fmla="*/ 418163 h 3200660"/>
              <a:gd name="connsiteX7" fmla="*/ 833996 w 2343481"/>
              <a:gd name="connsiteY7" fmla="*/ 340520 h 3200660"/>
              <a:gd name="connsiteX8" fmla="*/ 1074178 w 2343481"/>
              <a:gd name="connsiteY8" fmla="*/ 132907 h 3200660"/>
              <a:gd name="connsiteX9" fmla="*/ 1164099 w 2343481"/>
              <a:gd name="connsiteY9" fmla="*/ 112527 h 3200660"/>
              <a:gd name="connsiteX10" fmla="*/ 1163849 w 2343481"/>
              <a:gd name="connsiteY10" fmla="*/ 109973 h 3200660"/>
              <a:gd name="connsiteX11" fmla="*/ 1184123 w 2343481"/>
              <a:gd name="connsiteY11" fmla="*/ 107989 h 3200660"/>
              <a:gd name="connsiteX12" fmla="*/ 1481064 w 2343481"/>
              <a:gd name="connsiteY12" fmla="*/ 78927 h 3200660"/>
              <a:gd name="connsiteX13" fmla="*/ 2095228 w 2343481"/>
              <a:gd name="connsiteY13" fmla="*/ 18817 h 3200660"/>
              <a:gd name="connsiteX14" fmla="*/ 2095229 w 2343481"/>
              <a:gd name="connsiteY14" fmla="*/ 18818 h 3200660"/>
              <a:gd name="connsiteX15" fmla="*/ 2281663 w 2343481"/>
              <a:gd name="connsiteY15" fmla="*/ 571 h 3200660"/>
              <a:gd name="connsiteX16" fmla="*/ 2281705 w 2343481"/>
              <a:gd name="connsiteY16" fmla="*/ 1005 h 3200660"/>
              <a:gd name="connsiteX17" fmla="*/ 2291975 w 2343481"/>
              <a:gd name="connsiteY17" fmla="*/ 0 h 3200660"/>
              <a:gd name="connsiteX18" fmla="*/ 2306629 w 2343481"/>
              <a:gd name="connsiteY18" fmla="*/ 3044 h 3200660"/>
              <a:gd name="connsiteX19" fmla="*/ 2340893 w 2343481"/>
              <a:gd name="connsiteY19" fmla="*/ 10887 h 3200660"/>
              <a:gd name="connsiteX20" fmla="*/ 2343481 w 2343481"/>
              <a:gd name="connsiteY20" fmla="*/ 12873 h 3200660"/>
              <a:gd name="connsiteX21" fmla="*/ 2299808 w 2343481"/>
              <a:gd name="connsiteY21" fmla="*/ 104480 h 3200660"/>
              <a:gd name="connsiteX22" fmla="*/ 2299731 w 2343481"/>
              <a:gd name="connsiteY22" fmla="*/ 104476 h 3200660"/>
              <a:gd name="connsiteX23" fmla="*/ 2064377 w 2343481"/>
              <a:gd name="connsiteY23" fmla="*/ 619907 h 3200660"/>
              <a:gd name="connsiteX24" fmla="*/ 2064105 w 2343481"/>
              <a:gd name="connsiteY24" fmla="*/ 619782 h 3200660"/>
              <a:gd name="connsiteX25" fmla="*/ 1014471 w 2343481"/>
              <a:gd name="connsiteY25" fmla="*/ 2925961 h 3200660"/>
              <a:gd name="connsiteX26" fmla="*/ 954851 w 2343481"/>
              <a:gd name="connsiteY26" fmla="*/ 3059414 h 3200660"/>
              <a:gd name="connsiteX27" fmla="*/ 952871 w 2343481"/>
              <a:gd name="connsiteY27" fmla="*/ 3058529 h 3200660"/>
              <a:gd name="connsiteX28" fmla="*/ 944547 w 2343481"/>
              <a:gd name="connsiteY28" fmla="*/ 3075861 h 3200660"/>
              <a:gd name="connsiteX29" fmla="*/ 850848 w 2343481"/>
              <a:gd name="connsiteY29" fmla="*/ 3131802 h 3200660"/>
              <a:gd name="connsiteX30" fmla="*/ 596252 w 2343481"/>
              <a:gd name="connsiteY30" fmla="*/ 3156720 h 3200660"/>
              <a:gd name="connsiteX31" fmla="*/ 596247 w 2343481"/>
              <a:gd name="connsiteY31" fmla="*/ 3156719 h 3200660"/>
              <a:gd name="connsiteX32" fmla="*/ 147288 w 2343481"/>
              <a:gd name="connsiteY32" fmla="*/ 3200660 h 3200660"/>
              <a:gd name="connsiteX0" fmla="*/ 144674 w 2343481"/>
              <a:gd name="connsiteY0" fmla="*/ 3198396 h 3200660"/>
              <a:gd name="connsiteX1" fmla="*/ 82644 w 2343481"/>
              <a:gd name="connsiteY1" fmla="*/ 2963490 h 3200660"/>
              <a:gd name="connsiteX2" fmla="*/ 0 w 2343481"/>
              <a:gd name="connsiteY2" fmla="*/ 1956553 h 3200660"/>
              <a:gd name="connsiteX3" fmla="*/ 32826 w 2343481"/>
              <a:gd name="connsiteY3" fmla="*/ 1949625 h 3200660"/>
              <a:gd name="connsiteX4" fmla="*/ 96339 w 2343481"/>
              <a:gd name="connsiteY4" fmla="*/ 1907569 h 3200660"/>
              <a:gd name="connsiteX5" fmla="*/ 115281 w 2343481"/>
              <a:gd name="connsiteY5" fmla="*/ 1877918 h 3200660"/>
              <a:gd name="connsiteX6" fmla="*/ 801194 w 2343481"/>
              <a:gd name="connsiteY6" fmla="*/ 418163 h 3200660"/>
              <a:gd name="connsiteX7" fmla="*/ 833996 w 2343481"/>
              <a:gd name="connsiteY7" fmla="*/ 340520 h 3200660"/>
              <a:gd name="connsiteX8" fmla="*/ 1074178 w 2343481"/>
              <a:gd name="connsiteY8" fmla="*/ 132907 h 3200660"/>
              <a:gd name="connsiteX9" fmla="*/ 1164099 w 2343481"/>
              <a:gd name="connsiteY9" fmla="*/ 112527 h 3200660"/>
              <a:gd name="connsiteX10" fmla="*/ 1163849 w 2343481"/>
              <a:gd name="connsiteY10" fmla="*/ 109973 h 3200660"/>
              <a:gd name="connsiteX11" fmla="*/ 1184123 w 2343481"/>
              <a:gd name="connsiteY11" fmla="*/ 107989 h 3200660"/>
              <a:gd name="connsiteX12" fmla="*/ 1481064 w 2343481"/>
              <a:gd name="connsiteY12" fmla="*/ 78927 h 3200660"/>
              <a:gd name="connsiteX13" fmla="*/ 2095228 w 2343481"/>
              <a:gd name="connsiteY13" fmla="*/ 18817 h 3200660"/>
              <a:gd name="connsiteX14" fmla="*/ 2095229 w 2343481"/>
              <a:gd name="connsiteY14" fmla="*/ 18818 h 3200660"/>
              <a:gd name="connsiteX15" fmla="*/ 2281663 w 2343481"/>
              <a:gd name="connsiteY15" fmla="*/ 571 h 3200660"/>
              <a:gd name="connsiteX16" fmla="*/ 2281705 w 2343481"/>
              <a:gd name="connsiteY16" fmla="*/ 1005 h 3200660"/>
              <a:gd name="connsiteX17" fmla="*/ 2291975 w 2343481"/>
              <a:gd name="connsiteY17" fmla="*/ 0 h 3200660"/>
              <a:gd name="connsiteX18" fmla="*/ 2306629 w 2343481"/>
              <a:gd name="connsiteY18" fmla="*/ 3044 h 3200660"/>
              <a:gd name="connsiteX19" fmla="*/ 2340893 w 2343481"/>
              <a:gd name="connsiteY19" fmla="*/ 10887 h 3200660"/>
              <a:gd name="connsiteX20" fmla="*/ 2343481 w 2343481"/>
              <a:gd name="connsiteY20" fmla="*/ 12873 h 3200660"/>
              <a:gd name="connsiteX21" fmla="*/ 2299808 w 2343481"/>
              <a:gd name="connsiteY21" fmla="*/ 104480 h 3200660"/>
              <a:gd name="connsiteX22" fmla="*/ 2299731 w 2343481"/>
              <a:gd name="connsiteY22" fmla="*/ 104476 h 3200660"/>
              <a:gd name="connsiteX23" fmla="*/ 2064377 w 2343481"/>
              <a:gd name="connsiteY23" fmla="*/ 619907 h 3200660"/>
              <a:gd name="connsiteX24" fmla="*/ 2064105 w 2343481"/>
              <a:gd name="connsiteY24" fmla="*/ 619782 h 3200660"/>
              <a:gd name="connsiteX25" fmla="*/ 1014471 w 2343481"/>
              <a:gd name="connsiteY25" fmla="*/ 2925961 h 3200660"/>
              <a:gd name="connsiteX26" fmla="*/ 954851 w 2343481"/>
              <a:gd name="connsiteY26" fmla="*/ 3059414 h 3200660"/>
              <a:gd name="connsiteX27" fmla="*/ 932917 w 2343481"/>
              <a:gd name="connsiteY27" fmla="*/ 3068868 h 3200660"/>
              <a:gd name="connsiteX28" fmla="*/ 944547 w 2343481"/>
              <a:gd name="connsiteY28" fmla="*/ 3075861 h 3200660"/>
              <a:gd name="connsiteX29" fmla="*/ 850848 w 2343481"/>
              <a:gd name="connsiteY29" fmla="*/ 3131802 h 3200660"/>
              <a:gd name="connsiteX30" fmla="*/ 596252 w 2343481"/>
              <a:gd name="connsiteY30" fmla="*/ 3156720 h 3200660"/>
              <a:gd name="connsiteX31" fmla="*/ 596247 w 2343481"/>
              <a:gd name="connsiteY31" fmla="*/ 3156719 h 3200660"/>
              <a:gd name="connsiteX32" fmla="*/ 147288 w 2343481"/>
              <a:gd name="connsiteY32" fmla="*/ 3200660 h 3200660"/>
              <a:gd name="connsiteX0" fmla="*/ 144674 w 2343481"/>
              <a:gd name="connsiteY0" fmla="*/ 3198396 h 3200660"/>
              <a:gd name="connsiteX1" fmla="*/ 82644 w 2343481"/>
              <a:gd name="connsiteY1" fmla="*/ 2963490 h 3200660"/>
              <a:gd name="connsiteX2" fmla="*/ 0 w 2343481"/>
              <a:gd name="connsiteY2" fmla="*/ 1956553 h 3200660"/>
              <a:gd name="connsiteX3" fmla="*/ 32826 w 2343481"/>
              <a:gd name="connsiteY3" fmla="*/ 1949625 h 3200660"/>
              <a:gd name="connsiteX4" fmla="*/ 96339 w 2343481"/>
              <a:gd name="connsiteY4" fmla="*/ 1907569 h 3200660"/>
              <a:gd name="connsiteX5" fmla="*/ 115281 w 2343481"/>
              <a:gd name="connsiteY5" fmla="*/ 1877918 h 3200660"/>
              <a:gd name="connsiteX6" fmla="*/ 801194 w 2343481"/>
              <a:gd name="connsiteY6" fmla="*/ 418163 h 3200660"/>
              <a:gd name="connsiteX7" fmla="*/ 833996 w 2343481"/>
              <a:gd name="connsiteY7" fmla="*/ 340520 h 3200660"/>
              <a:gd name="connsiteX8" fmla="*/ 1074178 w 2343481"/>
              <a:gd name="connsiteY8" fmla="*/ 132907 h 3200660"/>
              <a:gd name="connsiteX9" fmla="*/ 1164099 w 2343481"/>
              <a:gd name="connsiteY9" fmla="*/ 112527 h 3200660"/>
              <a:gd name="connsiteX10" fmla="*/ 1163849 w 2343481"/>
              <a:gd name="connsiteY10" fmla="*/ 109973 h 3200660"/>
              <a:gd name="connsiteX11" fmla="*/ 1184123 w 2343481"/>
              <a:gd name="connsiteY11" fmla="*/ 107989 h 3200660"/>
              <a:gd name="connsiteX12" fmla="*/ 1481064 w 2343481"/>
              <a:gd name="connsiteY12" fmla="*/ 78927 h 3200660"/>
              <a:gd name="connsiteX13" fmla="*/ 2095228 w 2343481"/>
              <a:gd name="connsiteY13" fmla="*/ 18817 h 3200660"/>
              <a:gd name="connsiteX14" fmla="*/ 2095229 w 2343481"/>
              <a:gd name="connsiteY14" fmla="*/ 18818 h 3200660"/>
              <a:gd name="connsiteX15" fmla="*/ 2281663 w 2343481"/>
              <a:gd name="connsiteY15" fmla="*/ 571 h 3200660"/>
              <a:gd name="connsiteX16" fmla="*/ 2281705 w 2343481"/>
              <a:gd name="connsiteY16" fmla="*/ 1005 h 3200660"/>
              <a:gd name="connsiteX17" fmla="*/ 2291975 w 2343481"/>
              <a:gd name="connsiteY17" fmla="*/ 0 h 3200660"/>
              <a:gd name="connsiteX18" fmla="*/ 2306629 w 2343481"/>
              <a:gd name="connsiteY18" fmla="*/ 3044 h 3200660"/>
              <a:gd name="connsiteX19" fmla="*/ 2340893 w 2343481"/>
              <a:gd name="connsiteY19" fmla="*/ 10887 h 3200660"/>
              <a:gd name="connsiteX20" fmla="*/ 2343481 w 2343481"/>
              <a:gd name="connsiteY20" fmla="*/ 12873 h 3200660"/>
              <a:gd name="connsiteX21" fmla="*/ 2299808 w 2343481"/>
              <a:gd name="connsiteY21" fmla="*/ 104480 h 3200660"/>
              <a:gd name="connsiteX22" fmla="*/ 2299731 w 2343481"/>
              <a:gd name="connsiteY22" fmla="*/ 104476 h 3200660"/>
              <a:gd name="connsiteX23" fmla="*/ 2064377 w 2343481"/>
              <a:gd name="connsiteY23" fmla="*/ 619907 h 3200660"/>
              <a:gd name="connsiteX24" fmla="*/ 2064105 w 2343481"/>
              <a:gd name="connsiteY24" fmla="*/ 619782 h 3200660"/>
              <a:gd name="connsiteX25" fmla="*/ 1014471 w 2343481"/>
              <a:gd name="connsiteY25" fmla="*/ 2925961 h 3200660"/>
              <a:gd name="connsiteX26" fmla="*/ 954851 w 2343481"/>
              <a:gd name="connsiteY26" fmla="*/ 3059414 h 3200660"/>
              <a:gd name="connsiteX27" fmla="*/ 944547 w 2343481"/>
              <a:gd name="connsiteY27" fmla="*/ 3075861 h 3200660"/>
              <a:gd name="connsiteX28" fmla="*/ 850848 w 2343481"/>
              <a:gd name="connsiteY28" fmla="*/ 3131802 h 3200660"/>
              <a:gd name="connsiteX29" fmla="*/ 596252 w 2343481"/>
              <a:gd name="connsiteY29" fmla="*/ 3156720 h 3200660"/>
              <a:gd name="connsiteX30" fmla="*/ 596247 w 2343481"/>
              <a:gd name="connsiteY30" fmla="*/ 3156719 h 3200660"/>
              <a:gd name="connsiteX31" fmla="*/ 147288 w 2343481"/>
              <a:gd name="connsiteY31" fmla="*/ 3200660 h 320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43481" h="3200660">
                <a:moveTo>
                  <a:pt x="144674" y="3198396"/>
                </a:moveTo>
                <a:lnTo>
                  <a:pt x="82644" y="2963490"/>
                </a:lnTo>
                <a:lnTo>
                  <a:pt x="0" y="1956553"/>
                </a:lnTo>
                <a:lnTo>
                  <a:pt x="32826" y="1949625"/>
                </a:lnTo>
                <a:cubicBezTo>
                  <a:pt x="58164" y="1940946"/>
                  <a:pt x="79988" y="1926495"/>
                  <a:pt x="96339" y="1907569"/>
                </a:cubicBezTo>
                <a:lnTo>
                  <a:pt x="115281" y="1877918"/>
                </a:lnTo>
                <a:lnTo>
                  <a:pt x="801194" y="418163"/>
                </a:lnTo>
                <a:lnTo>
                  <a:pt x="833996" y="340520"/>
                </a:lnTo>
                <a:cubicBezTo>
                  <a:pt x="885332" y="245783"/>
                  <a:pt x="970127" y="170816"/>
                  <a:pt x="1074178" y="132907"/>
                </a:cubicBezTo>
                <a:lnTo>
                  <a:pt x="1164099" y="112527"/>
                </a:lnTo>
                <a:cubicBezTo>
                  <a:pt x="1164016" y="111676"/>
                  <a:pt x="1163932" y="110824"/>
                  <a:pt x="1163849" y="109973"/>
                </a:cubicBezTo>
                <a:lnTo>
                  <a:pt x="1184123" y="107989"/>
                </a:lnTo>
                <a:lnTo>
                  <a:pt x="1481064" y="78927"/>
                </a:lnTo>
                <a:lnTo>
                  <a:pt x="2095228" y="18817"/>
                </a:lnTo>
                <a:lnTo>
                  <a:pt x="2095229" y="18818"/>
                </a:lnTo>
                <a:lnTo>
                  <a:pt x="2281663" y="571"/>
                </a:lnTo>
                <a:cubicBezTo>
                  <a:pt x="2281677" y="716"/>
                  <a:pt x="2281691" y="860"/>
                  <a:pt x="2281705" y="1005"/>
                </a:cubicBezTo>
                <a:lnTo>
                  <a:pt x="2291975" y="0"/>
                </a:lnTo>
                <a:cubicBezTo>
                  <a:pt x="2296992" y="30"/>
                  <a:pt x="2301712" y="2168"/>
                  <a:pt x="2306629" y="3044"/>
                </a:cubicBezTo>
                <a:cubicBezTo>
                  <a:pt x="2333951" y="7908"/>
                  <a:pt x="2289203" y="-2899"/>
                  <a:pt x="2340893" y="10887"/>
                </a:cubicBezTo>
                <a:lnTo>
                  <a:pt x="2343481" y="12873"/>
                </a:lnTo>
                <a:lnTo>
                  <a:pt x="2299808" y="104480"/>
                </a:lnTo>
                <a:cubicBezTo>
                  <a:pt x="2299782" y="104479"/>
                  <a:pt x="2299757" y="104477"/>
                  <a:pt x="2299731" y="104476"/>
                </a:cubicBezTo>
                <a:lnTo>
                  <a:pt x="2064377" y="619907"/>
                </a:lnTo>
                <a:lnTo>
                  <a:pt x="2064105" y="619782"/>
                </a:lnTo>
                <a:lnTo>
                  <a:pt x="1014471" y="2925961"/>
                </a:lnTo>
                <a:lnTo>
                  <a:pt x="954851" y="3059414"/>
                </a:lnTo>
                <a:lnTo>
                  <a:pt x="944547" y="3075861"/>
                </a:lnTo>
                <a:cubicBezTo>
                  <a:pt x="923966" y="3106439"/>
                  <a:pt x="890396" y="3127931"/>
                  <a:pt x="850848" y="3131802"/>
                </a:cubicBezTo>
                <a:lnTo>
                  <a:pt x="596252" y="3156720"/>
                </a:lnTo>
                <a:cubicBezTo>
                  <a:pt x="596250" y="3156720"/>
                  <a:pt x="596249" y="3156719"/>
                  <a:pt x="596247" y="3156719"/>
                </a:cubicBezTo>
                <a:lnTo>
                  <a:pt x="147288" y="3200660"/>
                </a:lnTo>
              </a:path>
            </a:pathLst>
          </a:custGeom>
          <a:solidFill>
            <a:srgbClr val="9933FF">
              <a:alpha val="9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4" name="Titel 1">
            <a:extLst>
              <a:ext uri="{FF2B5EF4-FFF2-40B4-BE49-F238E27FC236}">
                <a16:creationId xmlns:a16="http://schemas.microsoft.com/office/drawing/2014/main" id="{EB243729-0770-3E55-CE5D-A8E055E2DC9A}"/>
              </a:ext>
            </a:extLst>
          </p:cNvPr>
          <p:cNvSpPr txBox="1">
            <a:spLocks/>
          </p:cNvSpPr>
          <p:nvPr/>
        </p:nvSpPr>
        <p:spPr>
          <a:xfrm>
            <a:off x="561108" y="4708755"/>
            <a:ext cx="7267544" cy="1200329"/>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de-DE" sz="4000" spc="-150" dirty="0">
                <a:solidFill>
                  <a:prstClr val="white"/>
                </a:solidFill>
                <a:latin typeface="Open Sans bold" pitchFamily="2" charset="0"/>
                <a:ea typeface="Open Sans bold" pitchFamily="2" charset="0"/>
                <a:cs typeface="Open Sans bold" pitchFamily="2" charset="0"/>
              </a:rPr>
              <a:t>Einführung in die Studienorganisation</a:t>
            </a:r>
            <a:endParaRPr kumimoji="0" lang="en-GB" sz="4000" b="1" i="0" u="none" strike="noStrike" kern="1200" cap="none" spc="-150" normalizeH="0" baseline="0" noProof="0" dirty="0">
              <a:ln>
                <a:noFill/>
              </a:ln>
              <a:solidFill>
                <a:prstClr val="white"/>
              </a:solidFill>
              <a:effectLst/>
              <a:uLnTx/>
              <a:uFillTx/>
              <a:latin typeface="Open Sans bold" pitchFamily="2" charset="0"/>
              <a:ea typeface="Open Sans bold" pitchFamily="2" charset="0"/>
              <a:cs typeface="Open Sans bold" pitchFamily="2" charset="0"/>
            </a:endParaRPr>
          </a:p>
        </p:txBody>
      </p:sp>
      <p:sp>
        <p:nvSpPr>
          <p:cNvPr id="15" name="Titel 1">
            <a:extLst>
              <a:ext uri="{FF2B5EF4-FFF2-40B4-BE49-F238E27FC236}">
                <a16:creationId xmlns:a16="http://schemas.microsoft.com/office/drawing/2014/main" id="{57E14A32-C9A9-4E1F-EDF8-4911F79CB89A}"/>
              </a:ext>
            </a:extLst>
          </p:cNvPr>
          <p:cNvSpPr txBox="1">
            <a:spLocks/>
          </p:cNvSpPr>
          <p:nvPr/>
        </p:nvSpPr>
        <p:spPr>
          <a:xfrm>
            <a:off x="561108" y="4284023"/>
            <a:ext cx="7267544" cy="424732"/>
          </a:xfrm>
          <a:prstGeom prst="rect">
            <a:avLst/>
          </a:prstGeom>
        </p:spPr>
        <p:txBody>
          <a:bodyPr vert="horz" wrap="square" lIns="91440" tIns="45720" rIns="91440" bIns="45720" rtlCol="0" anchor="t">
            <a:spAutoFit/>
          </a:bodyPr>
          <a:lstStyle>
            <a:lvl1pPr algn="ctr" defTabSz="914400" rtl="0" eaLnBrk="1" latinLnBrk="0" hangingPunct="1">
              <a:lnSpc>
                <a:spcPct val="90000"/>
              </a:lnSpc>
              <a:spcBef>
                <a:spcPct val="0"/>
              </a:spcBef>
              <a:buNone/>
              <a:defRPr sz="4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0" i="0" u="none" strike="noStrike" kern="1200" cap="none" spc="0" normalizeH="0" baseline="0" noProof="0" dirty="0">
                <a:ln>
                  <a:noFill/>
                </a:ln>
                <a:solidFill>
                  <a:prstClr val="white"/>
                </a:solidFill>
                <a:effectLst/>
                <a:uLnTx/>
                <a:uFillTx/>
                <a:latin typeface="Open Sans"/>
                <a:ea typeface="Open Sans bold" pitchFamily="2" charset="0"/>
                <a:cs typeface="Open Sans bold" pitchFamily="2" charset="0"/>
              </a:rPr>
              <a:t>Herzlich Willkommen </a:t>
            </a:r>
            <a:r>
              <a:rPr lang="de-DE" sz="2400" b="0" dirty="0">
                <a:solidFill>
                  <a:prstClr val="white"/>
                </a:solidFill>
                <a:latin typeface="Open Sans"/>
                <a:ea typeface="Open Sans bold" pitchFamily="2" charset="0"/>
                <a:cs typeface="Open Sans bold" pitchFamily="2" charset="0"/>
              </a:rPr>
              <a:t>zur</a:t>
            </a:r>
            <a:r>
              <a:rPr kumimoji="0" lang="de-DE" sz="2400" b="0" i="0" u="none" strike="noStrike" kern="1200" cap="none" spc="0" normalizeH="0" baseline="0" noProof="0" dirty="0">
                <a:ln>
                  <a:noFill/>
                </a:ln>
                <a:solidFill>
                  <a:prstClr val="white"/>
                </a:solidFill>
                <a:effectLst/>
                <a:uLnTx/>
                <a:uFillTx/>
                <a:latin typeface="Open Sans"/>
                <a:ea typeface="Open Sans bold" pitchFamily="2" charset="0"/>
                <a:cs typeface="Open Sans bold" pitchFamily="2" charset="0"/>
              </a:rPr>
              <a:t> </a:t>
            </a:r>
            <a:endParaRPr kumimoji="0" lang="en-GB" sz="2400" b="0" i="0" u="none" strike="noStrike" kern="1200" cap="none" spc="0" normalizeH="0" baseline="0" noProof="0" dirty="0">
              <a:ln>
                <a:noFill/>
              </a:ln>
              <a:solidFill>
                <a:prstClr val="white"/>
              </a:solidFill>
              <a:effectLst/>
              <a:uLnTx/>
              <a:uFillTx/>
              <a:latin typeface="Open Sans"/>
              <a:ea typeface="Open Sans bold" pitchFamily="2" charset="0"/>
              <a:cs typeface="Open Sans bold" pitchFamily="2" charset="0"/>
            </a:endParaRPr>
          </a:p>
        </p:txBody>
      </p:sp>
      <p:pic>
        <p:nvPicPr>
          <p:cNvPr id="16" name="Grafik 15" descr="Ein Bild, das Schrift, Grafiken, Screenshot, Grafikdesign enthält.&#10;&#10;Automatisch generierte Beschreibung">
            <a:extLst>
              <a:ext uri="{FF2B5EF4-FFF2-40B4-BE49-F238E27FC236}">
                <a16:creationId xmlns:a16="http://schemas.microsoft.com/office/drawing/2014/main" id="{8048DCF6-269E-E640-A532-29221B8BAA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9898" y="361185"/>
            <a:ext cx="2520442" cy="1012790"/>
          </a:xfrm>
          <a:prstGeom prst="rect">
            <a:avLst/>
          </a:prstGeom>
        </p:spPr>
      </p:pic>
      <p:pic>
        <p:nvPicPr>
          <p:cNvPr id="20" name="Grafik 19">
            <a:extLst>
              <a:ext uri="{FF2B5EF4-FFF2-40B4-BE49-F238E27FC236}">
                <a16:creationId xmlns:a16="http://schemas.microsoft.com/office/drawing/2014/main" id="{0A45F6C5-CECE-ECB2-E183-D8F1D41231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26139" y="4820117"/>
            <a:ext cx="964201" cy="1440000"/>
          </a:xfrm>
          <a:prstGeom prst="rect">
            <a:avLst/>
          </a:prstGeom>
        </p:spPr>
      </p:pic>
      <p:pic>
        <p:nvPicPr>
          <p:cNvPr id="3" name="Grafik 2" descr="Ein Bild, das Text, Symbol, Schrift, Logo enthält.&#10;&#10;Automatisch generierte Beschreibung">
            <a:extLst>
              <a:ext uri="{FF2B5EF4-FFF2-40B4-BE49-F238E27FC236}">
                <a16:creationId xmlns:a16="http://schemas.microsoft.com/office/drawing/2014/main" id="{0204DF59-15B4-D81C-BD50-AF3B4EFAEF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54016" y="4488700"/>
            <a:ext cx="2008115" cy="2008115"/>
          </a:xfrm>
          <a:prstGeom prst="rect">
            <a:avLst/>
          </a:prstGeom>
        </p:spPr>
      </p:pic>
    </p:spTree>
    <p:extLst>
      <p:ext uri="{BB962C8B-B14F-4D97-AF65-F5344CB8AC3E}">
        <p14:creationId xmlns:p14="http://schemas.microsoft.com/office/powerpoint/2010/main" val="3982340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a:xfrm>
            <a:off x="611980" y="365125"/>
            <a:ext cx="10494170" cy="1325563"/>
          </a:xfrm>
        </p:spPr>
        <p:txBody>
          <a:bodyPr>
            <a:normAutofit/>
          </a:bodyPr>
          <a:lstStyle/>
          <a:p>
            <a:r>
              <a:rPr lang="de-DE" sz="3600" dirty="0"/>
              <a:t>Studien- und Prüfungsplan </a:t>
            </a:r>
            <a:br>
              <a:rPr lang="de-DE" sz="3600" dirty="0"/>
            </a:br>
            <a:r>
              <a:rPr lang="de-DE" sz="3600" b="1" dirty="0"/>
              <a:t>- B.A. Soziale Arbeit &amp; Management</a:t>
            </a:r>
          </a:p>
        </p:txBody>
      </p:sp>
      <p:pic>
        <p:nvPicPr>
          <p:cNvPr id="2" name="Grafik 1">
            <a:extLst>
              <a:ext uri="{FF2B5EF4-FFF2-40B4-BE49-F238E27FC236}">
                <a16:creationId xmlns:a16="http://schemas.microsoft.com/office/drawing/2014/main" id="{939EF556-4A09-F48B-7ABA-3864704F949B}"/>
              </a:ext>
            </a:extLst>
          </p:cNvPr>
          <p:cNvPicPr>
            <a:picLocks noChangeAspect="1"/>
          </p:cNvPicPr>
          <p:nvPr/>
        </p:nvPicPr>
        <p:blipFill>
          <a:blip r:embed="rId2"/>
          <a:stretch>
            <a:fillRect/>
          </a:stretch>
        </p:blipFill>
        <p:spPr>
          <a:xfrm>
            <a:off x="1272777" y="1532318"/>
            <a:ext cx="9172575" cy="5229225"/>
          </a:xfrm>
          <a:prstGeom prst="rect">
            <a:avLst/>
          </a:prstGeom>
        </p:spPr>
      </p:pic>
    </p:spTree>
    <p:extLst>
      <p:ext uri="{BB962C8B-B14F-4D97-AF65-F5344CB8AC3E}">
        <p14:creationId xmlns:p14="http://schemas.microsoft.com/office/powerpoint/2010/main" val="1052093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a:xfrm>
            <a:off x="611980" y="365125"/>
            <a:ext cx="10494170" cy="1325563"/>
          </a:xfrm>
        </p:spPr>
        <p:txBody>
          <a:bodyPr>
            <a:normAutofit/>
          </a:bodyPr>
          <a:lstStyle/>
          <a:p>
            <a:r>
              <a:rPr lang="de-DE" sz="3600" dirty="0"/>
              <a:t>Studien- und Prüfungsplan </a:t>
            </a:r>
            <a:br>
              <a:rPr lang="de-DE" sz="3600" dirty="0"/>
            </a:br>
            <a:r>
              <a:rPr lang="de-DE" sz="3600" b="1" dirty="0"/>
              <a:t>- B.A. Sozialpädagogik &amp; Management</a:t>
            </a:r>
          </a:p>
        </p:txBody>
      </p:sp>
      <p:pic>
        <p:nvPicPr>
          <p:cNvPr id="3" name="Grafik 2">
            <a:extLst>
              <a:ext uri="{FF2B5EF4-FFF2-40B4-BE49-F238E27FC236}">
                <a16:creationId xmlns:a16="http://schemas.microsoft.com/office/drawing/2014/main" id="{37C965A4-5003-9E0C-0944-0DF8F360C31E}"/>
              </a:ext>
            </a:extLst>
          </p:cNvPr>
          <p:cNvPicPr>
            <a:picLocks noChangeAspect="1"/>
          </p:cNvPicPr>
          <p:nvPr/>
        </p:nvPicPr>
        <p:blipFill>
          <a:blip r:embed="rId2"/>
          <a:stretch>
            <a:fillRect/>
          </a:stretch>
        </p:blipFill>
        <p:spPr>
          <a:xfrm>
            <a:off x="833631" y="1535155"/>
            <a:ext cx="9591675" cy="5248275"/>
          </a:xfrm>
          <a:prstGeom prst="rect">
            <a:avLst/>
          </a:prstGeom>
        </p:spPr>
      </p:pic>
      <p:sp>
        <p:nvSpPr>
          <p:cNvPr id="5" name="Rechteck 4">
            <a:extLst>
              <a:ext uri="{FF2B5EF4-FFF2-40B4-BE49-F238E27FC236}">
                <a16:creationId xmlns:a16="http://schemas.microsoft.com/office/drawing/2014/main" id="{B0BA7778-2ACC-0452-27D9-9E43B349E799}"/>
              </a:ext>
            </a:extLst>
          </p:cNvPr>
          <p:cNvSpPr/>
          <p:nvPr/>
        </p:nvSpPr>
        <p:spPr>
          <a:xfrm>
            <a:off x="10646957" y="6204296"/>
            <a:ext cx="288579" cy="2885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a:extLst>
              <a:ext uri="{FF2B5EF4-FFF2-40B4-BE49-F238E27FC236}">
                <a16:creationId xmlns:a16="http://schemas.microsoft.com/office/drawing/2014/main" id="{D205F1CA-C04B-0DE3-7B30-FF4C2989B829}"/>
              </a:ext>
            </a:extLst>
          </p:cNvPr>
          <p:cNvSpPr txBox="1"/>
          <p:nvPr/>
        </p:nvSpPr>
        <p:spPr>
          <a:xfrm>
            <a:off x="10931326" y="6210086"/>
            <a:ext cx="1021917" cy="276999"/>
          </a:xfrm>
          <a:prstGeom prst="rect">
            <a:avLst/>
          </a:prstGeom>
          <a:noFill/>
        </p:spPr>
        <p:txBody>
          <a:bodyPr wrap="square">
            <a:spAutoFit/>
          </a:bodyPr>
          <a:lstStyle/>
          <a:p>
            <a:r>
              <a:rPr lang="de-DE" sz="1200" dirty="0"/>
              <a:t>anerkannt</a:t>
            </a:r>
          </a:p>
        </p:txBody>
      </p:sp>
    </p:spTree>
    <p:extLst>
      <p:ext uri="{BB962C8B-B14F-4D97-AF65-F5344CB8AC3E}">
        <p14:creationId xmlns:p14="http://schemas.microsoft.com/office/powerpoint/2010/main" val="4171556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Anmerkung zur Bachelor-Phase</a:t>
            </a:r>
          </a:p>
        </p:txBody>
      </p:sp>
      <p:sp>
        <p:nvSpPr>
          <p:cNvPr id="3" name="Textplatzhalter 1">
            <a:extLst>
              <a:ext uri="{FF2B5EF4-FFF2-40B4-BE49-F238E27FC236}">
                <a16:creationId xmlns:a16="http://schemas.microsoft.com/office/drawing/2014/main" id="{051E9EC3-48F7-1C63-0AD0-FC1552E5A956}"/>
              </a:ext>
            </a:extLst>
          </p:cNvPr>
          <p:cNvSpPr txBox="1">
            <a:spLocks/>
          </p:cNvSpPr>
          <p:nvPr/>
        </p:nvSpPr>
        <p:spPr>
          <a:xfrm>
            <a:off x="911225" y="1690688"/>
            <a:ext cx="4466533" cy="4447561"/>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000"/>
              </a:spcBef>
            </a:pPr>
            <a:r>
              <a:rPr lang="de-DE" sz="2000" b="1" dirty="0">
                <a:solidFill>
                  <a:srgbClr val="0E306F"/>
                </a:solidFill>
              </a:rPr>
              <a:t>Soziale Arbeit &amp; Management </a:t>
            </a:r>
            <a:endParaRPr lang="de-DE" sz="1600" b="1" dirty="0">
              <a:solidFill>
                <a:srgbClr val="0E306F"/>
              </a:solidFill>
            </a:endParaRPr>
          </a:p>
          <a:p>
            <a:pPr marL="285750" indent="-285750">
              <a:spcBef>
                <a:spcPts val="1000"/>
              </a:spcBef>
              <a:buFont typeface="Wingdings" panose="05000000000000000000" pitchFamily="2" charset="2"/>
              <a:buChar char="Ø"/>
            </a:pPr>
            <a:r>
              <a:rPr lang="de-DE" sz="1600" dirty="0">
                <a:solidFill>
                  <a:srgbClr val="0E306F"/>
                </a:solidFill>
              </a:rPr>
              <a:t>Anfang Januar 2027 (Ende des 8. Trimesters): Eingabe des Erstprüfenden &amp; des Themenvorschlags im </a:t>
            </a:r>
            <a:r>
              <a:rPr lang="de-DE" sz="1600" dirty="0" err="1">
                <a:solidFill>
                  <a:srgbClr val="0E306F"/>
                </a:solidFill>
              </a:rPr>
              <a:t>TraiNex</a:t>
            </a:r>
            <a:r>
              <a:rPr lang="de-DE" sz="1600" dirty="0">
                <a:solidFill>
                  <a:srgbClr val="0E306F"/>
                </a:solidFill>
              </a:rPr>
              <a:t> (Erstprüfende werden vorher gesucht &amp; müssen dies bestätigen)</a:t>
            </a:r>
            <a:endParaRPr lang="de-DE" sz="1000" dirty="0">
              <a:solidFill>
                <a:srgbClr val="0E306F"/>
              </a:solidFill>
            </a:endParaRPr>
          </a:p>
          <a:p>
            <a:pPr marL="285750" indent="-285750">
              <a:spcBef>
                <a:spcPts val="1000"/>
              </a:spcBef>
              <a:buFont typeface="Wingdings" panose="05000000000000000000" pitchFamily="2" charset="2"/>
              <a:buChar char="Ø"/>
            </a:pPr>
            <a:r>
              <a:rPr lang="de-DE" sz="1600" dirty="0">
                <a:solidFill>
                  <a:srgbClr val="0E306F"/>
                </a:solidFill>
              </a:rPr>
              <a:t>Anfang Februar 2027: Themenausgabe und Start der Bearbeitungszeit </a:t>
            </a:r>
            <a:endParaRPr lang="de-DE" sz="1000" dirty="0">
              <a:solidFill>
                <a:srgbClr val="0E306F"/>
              </a:solidFill>
            </a:endParaRPr>
          </a:p>
          <a:p>
            <a:pPr marL="285750" indent="-285750">
              <a:spcBef>
                <a:spcPts val="1000"/>
              </a:spcBef>
              <a:buFont typeface="Wingdings" panose="05000000000000000000" pitchFamily="2" charset="2"/>
              <a:buChar char="Ø"/>
            </a:pPr>
            <a:r>
              <a:rPr lang="de-DE" sz="1600" dirty="0">
                <a:solidFill>
                  <a:srgbClr val="0E306F"/>
                </a:solidFill>
              </a:rPr>
              <a:t>Anfang April 2027: Abgabe der Bachelor-Arbeit </a:t>
            </a:r>
            <a:endParaRPr lang="de-DE" sz="1000" dirty="0">
              <a:solidFill>
                <a:srgbClr val="0E306F"/>
              </a:solidFill>
            </a:endParaRPr>
          </a:p>
          <a:p>
            <a:pPr marL="285750" indent="-285750">
              <a:spcBef>
                <a:spcPts val="1000"/>
              </a:spcBef>
              <a:buFont typeface="Wingdings" panose="05000000000000000000" pitchFamily="2" charset="2"/>
              <a:buChar char="Ø"/>
            </a:pPr>
            <a:r>
              <a:rPr lang="de-DE" sz="1600" dirty="0">
                <a:solidFill>
                  <a:srgbClr val="0E306F"/>
                </a:solidFill>
              </a:rPr>
              <a:t>Anfang Mai 2027: Zulassung zum Kolloquium</a:t>
            </a:r>
            <a:endParaRPr lang="de-DE" sz="1000" dirty="0">
              <a:solidFill>
                <a:srgbClr val="0E306F"/>
              </a:solidFill>
            </a:endParaRPr>
          </a:p>
          <a:p>
            <a:pPr marL="285750" indent="-285750">
              <a:spcBef>
                <a:spcPts val="1000"/>
              </a:spcBef>
              <a:buFont typeface="Wingdings" panose="05000000000000000000" pitchFamily="2" charset="2"/>
              <a:buChar char="Ø"/>
            </a:pPr>
            <a:r>
              <a:rPr lang="de-DE" sz="1600" dirty="0">
                <a:solidFill>
                  <a:srgbClr val="0E306F"/>
                </a:solidFill>
              </a:rPr>
              <a:t>Anfang/Mitte Mai 2027: Kolloquium</a:t>
            </a:r>
          </a:p>
          <a:p>
            <a:endParaRPr lang="de-DE" sz="2400" dirty="0"/>
          </a:p>
        </p:txBody>
      </p:sp>
      <p:sp>
        <p:nvSpPr>
          <p:cNvPr id="5" name="Textplatzhalter 1">
            <a:extLst>
              <a:ext uri="{FF2B5EF4-FFF2-40B4-BE49-F238E27FC236}">
                <a16:creationId xmlns:a16="http://schemas.microsoft.com/office/drawing/2014/main" id="{9C38CDEB-0C65-DDC3-E36B-D7A8E89EBDD0}"/>
              </a:ext>
            </a:extLst>
          </p:cNvPr>
          <p:cNvSpPr txBox="1">
            <a:spLocks/>
          </p:cNvSpPr>
          <p:nvPr/>
        </p:nvSpPr>
        <p:spPr>
          <a:xfrm>
            <a:off x="6096000" y="1690688"/>
            <a:ext cx="4304587" cy="4148244"/>
          </a:xfrm>
          <a:prstGeom prst="rect">
            <a:avLst/>
          </a:prstGeom>
        </p:spPr>
        <p:txBody>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Wingdings" panose="05000000000000000000" pitchFamily="2" charset="2"/>
              <a:buNone/>
              <a:tabLst/>
              <a:defRPr/>
            </a:pPr>
            <a:r>
              <a:rPr kumimoji="0" lang="de-DE" sz="2000" b="1" i="0" u="none" strike="noStrike" kern="1200" cap="none" spc="0" normalizeH="0" baseline="0" noProof="0" dirty="0">
                <a:ln>
                  <a:noFill/>
                </a:ln>
                <a:solidFill>
                  <a:srgbClr val="0E306F"/>
                </a:solidFill>
                <a:effectLst/>
                <a:uLnTx/>
                <a:uFillTx/>
                <a:ea typeface="+mn-ea"/>
                <a:cs typeface="+mn-cs"/>
              </a:rPr>
              <a:t>Sozialpädagogik &amp; Management </a:t>
            </a:r>
          </a:p>
          <a:p>
            <a:pPr marR="0" lvl="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de-DE" sz="1600" b="0" i="0" u="none" strike="noStrike" kern="1200" cap="none" spc="0" normalizeH="0" baseline="0" noProof="0" dirty="0">
                <a:ln>
                  <a:noFill/>
                </a:ln>
                <a:solidFill>
                  <a:srgbClr val="0E306F"/>
                </a:solidFill>
                <a:effectLst/>
                <a:uLnTx/>
                <a:uFillTx/>
                <a:ea typeface="+mn-ea"/>
                <a:cs typeface="+mn-cs"/>
              </a:rPr>
              <a:t>Anfang November 2025 (Ende des 5. Trimesters): Eingabe des Erstprüfenden &amp; des Themenvorschlags im </a:t>
            </a:r>
            <a:r>
              <a:rPr kumimoji="0" lang="de-DE" sz="1600" b="0" i="0" u="none" strike="noStrike" kern="1200" cap="none" spc="0" normalizeH="0" baseline="0" noProof="0" dirty="0" err="1">
                <a:ln>
                  <a:noFill/>
                </a:ln>
                <a:solidFill>
                  <a:srgbClr val="0E306F"/>
                </a:solidFill>
                <a:effectLst/>
                <a:uLnTx/>
                <a:uFillTx/>
                <a:ea typeface="+mn-ea"/>
                <a:cs typeface="+mn-cs"/>
              </a:rPr>
              <a:t>TraiNex</a:t>
            </a:r>
            <a:r>
              <a:rPr kumimoji="0" lang="de-DE" sz="1600" b="0" i="0" u="none" strike="noStrike" kern="1200" cap="none" spc="0" normalizeH="0" baseline="0" noProof="0" dirty="0">
                <a:ln>
                  <a:noFill/>
                </a:ln>
                <a:solidFill>
                  <a:srgbClr val="0E306F"/>
                </a:solidFill>
                <a:effectLst/>
                <a:uLnTx/>
                <a:uFillTx/>
                <a:ea typeface="+mn-ea"/>
                <a:cs typeface="+mn-cs"/>
              </a:rPr>
              <a:t> (Erstprüfende werden vorher gesucht &amp; müssen dies bestätigen)</a:t>
            </a:r>
          </a:p>
          <a:p>
            <a:pPr marR="0" lvl="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de-DE" sz="1600" b="0" i="0" u="sng" strike="noStrike" kern="1200" cap="none" spc="0" normalizeH="0" baseline="0" noProof="0" dirty="0">
                <a:ln>
                  <a:noFill/>
                </a:ln>
                <a:solidFill>
                  <a:srgbClr val="0E306F"/>
                </a:solidFill>
                <a:effectLst/>
                <a:uLnTx/>
                <a:uFillTx/>
                <a:ea typeface="+mn-ea"/>
                <a:cs typeface="+mn-cs"/>
              </a:rPr>
              <a:t>Anfang Dezember 2025</a:t>
            </a:r>
            <a:r>
              <a:rPr kumimoji="0" lang="de-DE" sz="1600" b="0" i="0" u="none" strike="noStrike" kern="1200" cap="none" spc="0" normalizeH="0" baseline="0" noProof="0" dirty="0">
                <a:ln>
                  <a:noFill/>
                </a:ln>
                <a:solidFill>
                  <a:srgbClr val="0E306F"/>
                </a:solidFill>
                <a:effectLst/>
                <a:uLnTx/>
                <a:uFillTx/>
                <a:ea typeface="+mn-ea"/>
                <a:cs typeface="+mn-cs"/>
              </a:rPr>
              <a:t>: Themenausgabe und Start der Bearbeitungszeit </a:t>
            </a:r>
            <a:r>
              <a:rPr kumimoji="0" lang="de-DE" sz="1200" b="1" i="0" u="none" strike="noStrike" kern="1200" cap="none" spc="0" normalizeH="0" baseline="0" noProof="0" dirty="0">
                <a:ln>
                  <a:noFill/>
                </a:ln>
                <a:solidFill>
                  <a:srgbClr val="0E306F"/>
                </a:solidFill>
                <a:effectLst/>
                <a:uLnTx/>
                <a:uFillTx/>
                <a:ea typeface="+mn-ea"/>
                <a:cs typeface="+mn-cs"/>
              </a:rPr>
              <a:t>(Beachten Sie bitte, dass dies mit der Prüfungsphase im Januar kollidiert!)</a:t>
            </a:r>
          </a:p>
          <a:p>
            <a:pPr marR="0" lvl="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de-DE" sz="1600" b="0" i="0" u="none" strike="noStrike" kern="1200" cap="none" spc="0" normalizeH="0" baseline="0" noProof="0" dirty="0">
                <a:ln>
                  <a:noFill/>
                </a:ln>
                <a:solidFill>
                  <a:srgbClr val="0E306F"/>
                </a:solidFill>
                <a:effectLst/>
                <a:uLnTx/>
                <a:uFillTx/>
                <a:ea typeface="+mn-ea"/>
                <a:cs typeface="+mn-cs"/>
              </a:rPr>
              <a:t>Anfang April 2026: Abgabe der Bachelor-Arbeit </a:t>
            </a:r>
          </a:p>
          <a:p>
            <a:pPr marR="0" lvl="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de-DE" sz="1600" b="0" i="0" u="none" strike="noStrike" kern="1200" cap="none" spc="0" normalizeH="0" baseline="0" noProof="0" dirty="0">
                <a:ln>
                  <a:noFill/>
                </a:ln>
                <a:solidFill>
                  <a:srgbClr val="0E306F"/>
                </a:solidFill>
                <a:effectLst/>
                <a:uLnTx/>
                <a:uFillTx/>
                <a:ea typeface="+mn-ea"/>
                <a:cs typeface="+mn-cs"/>
              </a:rPr>
              <a:t>Anfang Mai 2026: Zulassung zum Kolloquium</a:t>
            </a:r>
          </a:p>
          <a:p>
            <a:pPr marR="0" lvl="0" algn="l" defTabSz="914400" rtl="0" eaLnBrk="1" fontAlgn="auto" latinLnBrk="0" hangingPunct="1">
              <a:lnSpc>
                <a:spcPct val="100000"/>
              </a:lnSpc>
              <a:spcBef>
                <a:spcPts val="1000"/>
              </a:spcBef>
              <a:spcAft>
                <a:spcPts val="0"/>
              </a:spcAft>
              <a:buClrTx/>
              <a:buSzTx/>
              <a:buFont typeface="Wingdings" panose="05000000000000000000" pitchFamily="2" charset="2"/>
              <a:buChar char="Ø"/>
              <a:tabLst/>
              <a:defRPr/>
            </a:pPr>
            <a:r>
              <a:rPr kumimoji="0" lang="de-DE" sz="1600" b="0" i="0" u="none" strike="noStrike" kern="1200" cap="none" spc="0" normalizeH="0" baseline="0" noProof="0" dirty="0">
                <a:ln>
                  <a:noFill/>
                </a:ln>
                <a:solidFill>
                  <a:srgbClr val="0E306F"/>
                </a:solidFill>
                <a:effectLst/>
                <a:uLnTx/>
                <a:uFillTx/>
                <a:ea typeface="+mn-ea"/>
                <a:cs typeface="+mn-cs"/>
              </a:rPr>
              <a:t>Anfang/Mitte </a:t>
            </a:r>
            <a:r>
              <a:rPr lang="de-DE" sz="1600" dirty="0">
                <a:solidFill>
                  <a:srgbClr val="0E306F"/>
                </a:solidFill>
              </a:rPr>
              <a:t>Mai</a:t>
            </a:r>
            <a:r>
              <a:rPr kumimoji="0" lang="de-DE" sz="1600" b="0" i="0" u="none" strike="noStrike" kern="1200" cap="none" spc="0" normalizeH="0" baseline="0" noProof="0" dirty="0">
                <a:ln>
                  <a:noFill/>
                </a:ln>
                <a:solidFill>
                  <a:srgbClr val="0E306F"/>
                </a:solidFill>
                <a:effectLst/>
                <a:uLnTx/>
                <a:uFillTx/>
                <a:ea typeface="+mn-ea"/>
                <a:cs typeface="+mn-cs"/>
              </a:rPr>
              <a:t> 2026: Kolloquium</a:t>
            </a:r>
          </a:p>
        </p:txBody>
      </p:sp>
    </p:spTree>
    <p:extLst>
      <p:ext uri="{BB962C8B-B14F-4D97-AF65-F5344CB8AC3E}">
        <p14:creationId xmlns:p14="http://schemas.microsoft.com/office/powerpoint/2010/main" val="3939435887"/>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Anerkennungen B. A. Sozialpädagogik &amp; Management</a:t>
            </a:r>
          </a:p>
        </p:txBody>
      </p:sp>
      <p:sp>
        <p:nvSpPr>
          <p:cNvPr id="3" name="Textplatzhalter 1">
            <a:extLst>
              <a:ext uri="{FF2B5EF4-FFF2-40B4-BE49-F238E27FC236}">
                <a16:creationId xmlns:a16="http://schemas.microsoft.com/office/drawing/2014/main" id="{051E9EC3-48F7-1C63-0AD0-FC1552E5A956}"/>
              </a:ext>
            </a:extLst>
          </p:cNvPr>
          <p:cNvSpPr txBox="1">
            <a:spLocks/>
          </p:cNvSpPr>
          <p:nvPr/>
        </p:nvSpPr>
        <p:spPr>
          <a:xfrm>
            <a:off x="941043" y="1690688"/>
            <a:ext cx="10101332" cy="4447561"/>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Wingdings" panose="05000000000000000000" pitchFamily="2" charset="2"/>
              <a:buChar char="ü"/>
            </a:pPr>
            <a:r>
              <a:rPr lang="de-DE" sz="1600" dirty="0">
                <a:solidFill>
                  <a:srgbClr val="0E306F"/>
                </a:solidFill>
              </a:rPr>
              <a:t>Es werden </a:t>
            </a:r>
            <a:r>
              <a:rPr lang="de-DE" sz="1600" b="1" dirty="0">
                <a:solidFill>
                  <a:srgbClr val="0E306F"/>
                </a:solidFill>
              </a:rPr>
              <a:t>90 CP </a:t>
            </a:r>
            <a:r>
              <a:rPr lang="de-DE" sz="1600" dirty="0">
                <a:solidFill>
                  <a:srgbClr val="0E306F"/>
                </a:solidFill>
              </a:rPr>
              <a:t>aus der Ausbildung zur/ zum staatlich anerkannten Erzieher*in/ Heilerziehungspfleger*in </a:t>
            </a:r>
            <a:r>
              <a:rPr lang="de-DE" sz="1600" b="1" dirty="0">
                <a:solidFill>
                  <a:srgbClr val="0E306F"/>
                </a:solidFill>
              </a:rPr>
              <a:t>anerkannt</a:t>
            </a:r>
            <a:r>
              <a:rPr lang="de-DE" sz="1600" dirty="0">
                <a:solidFill>
                  <a:srgbClr val="0E306F"/>
                </a:solidFill>
              </a:rPr>
              <a:t>.</a:t>
            </a:r>
          </a:p>
          <a:p>
            <a:pPr marL="285750" indent="-285750">
              <a:buFont typeface="Wingdings" panose="05000000000000000000" pitchFamily="2" charset="2"/>
              <a:buChar char="ü"/>
            </a:pPr>
            <a:r>
              <a:rPr lang="de-DE" sz="1600" b="1" dirty="0">
                <a:solidFill>
                  <a:srgbClr val="0E306F"/>
                </a:solidFill>
              </a:rPr>
              <a:t>Anerkannte Module </a:t>
            </a:r>
            <a:r>
              <a:rPr lang="de-DE" sz="1600" dirty="0">
                <a:solidFill>
                  <a:srgbClr val="0E306F"/>
                </a:solidFill>
              </a:rPr>
              <a:t>sind:</a:t>
            </a:r>
          </a:p>
          <a:p>
            <a:pPr marL="742950" lvl="1" indent="-285750">
              <a:buFont typeface="Wingdings" panose="05000000000000000000" pitchFamily="2" charset="2"/>
              <a:buChar char="ü"/>
            </a:pPr>
            <a:r>
              <a:rPr lang="de-DE" sz="1600" dirty="0">
                <a:solidFill>
                  <a:srgbClr val="0E306F"/>
                </a:solidFill>
              </a:rPr>
              <a:t>Studium in der Praxis (30 CP)</a:t>
            </a:r>
          </a:p>
          <a:p>
            <a:pPr marL="742950" lvl="1" indent="-285750">
              <a:buFont typeface="Wingdings" panose="05000000000000000000" pitchFamily="2" charset="2"/>
              <a:buChar char="ü"/>
            </a:pPr>
            <a:r>
              <a:rPr lang="de-DE" sz="1600" dirty="0">
                <a:solidFill>
                  <a:srgbClr val="0E306F"/>
                </a:solidFill>
              </a:rPr>
              <a:t>Studium Generale (5 CP)</a:t>
            </a:r>
          </a:p>
          <a:p>
            <a:pPr marL="742950" lvl="1" indent="-285750">
              <a:buFont typeface="Wingdings" panose="05000000000000000000" pitchFamily="2" charset="2"/>
              <a:buChar char="ü"/>
            </a:pPr>
            <a:r>
              <a:rPr lang="de-DE" sz="1600" dirty="0">
                <a:solidFill>
                  <a:srgbClr val="0E306F"/>
                </a:solidFill>
              </a:rPr>
              <a:t>Sozialpädagogische Theorie &amp; Praxis (13 CP)</a:t>
            </a:r>
          </a:p>
          <a:p>
            <a:pPr marL="742950" lvl="1" indent="-285750">
              <a:buFont typeface="Wingdings" panose="05000000000000000000" pitchFamily="2" charset="2"/>
              <a:buChar char="ü"/>
            </a:pPr>
            <a:r>
              <a:rPr lang="de-DE" sz="1600" dirty="0">
                <a:solidFill>
                  <a:srgbClr val="0E306F"/>
                </a:solidFill>
              </a:rPr>
              <a:t>Förderung individueller Entwicklungs- und Bildungsprozesse (15 CP)</a:t>
            </a:r>
          </a:p>
          <a:p>
            <a:pPr marL="742950" lvl="1" indent="-285750">
              <a:buFont typeface="Wingdings" panose="05000000000000000000" pitchFamily="2" charset="2"/>
              <a:buChar char="ü"/>
            </a:pPr>
            <a:r>
              <a:rPr lang="de-DE" sz="1600" dirty="0">
                <a:solidFill>
                  <a:srgbClr val="0E306F"/>
                </a:solidFill>
              </a:rPr>
              <a:t>Soziales Lernen &amp; Gruppenpädagogik (14 CP)</a:t>
            </a:r>
          </a:p>
          <a:p>
            <a:pPr marL="742950" lvl="1" indent="-285750">
              <a:buFont typeface="Wingdings" panose="05000000000000000000" pitchFamily="2" charset="2"/>
              <a:buChar char="ü"/>
            </a:pPr>
            <a:r>
              <a:rPr lang="de-DE" sz="1600" dirty="0">
                <a:solidFill>
                  <a:srgbClr val="0E306F"/>
                </a:solidFill>
              </a:rPr>
              <a:t>Lebensweltorientierung und Professionelle Beziehungsgestaltung (13 CP)</a:t>
            </a:r>
          </a:p>
          <a:p>
            <a:pPr marL="285750" indent="-285750">
              <a:buFont typeface="Wingdings" panose="05000000000000000000" pitchFamily="2" charset="2"/>
              <a:buChar char="ü"/>
            </a:pPr>
            <a:r>
              <a:rPr lang="de-DE" sz="1600" dirty="0">
                <a:solidFill>
                  <a:srgbClr val="0E306F"/>
                </a:solidFill>
              </a:rPr>
              <a:t>Die Note der anerkannten Module ermittelt sich wie folgt: </a:t>
            </a:r>
          </a:p>
          <a:p>
            <a:pPr marL="742950" lvl="1" indent="-285750">
              <a:buFont typeface="Wingdings" panose="05000000000000000000" pitchFamily="2" charset="2"/>
              <a:buChar char="ü"/>
            </a:pPr>
            <a:r>
              <a:rPr lang="de-DE" sz="1600" b="1" dirty="0">
                <a:solidFill>
                  <a:srgbClr val="0E306F"/>
                </a:solidFill>
              </a:rPr>
              <a:t>Durchschnittsnote aller Noten auf den Abschlusszeugnissen </a:t>
            </a:r>
            <a:r>
              <a:rPr lang="de-DE" sz="1600" dirty="0">
                <a:solidFill>
                  <a:srgbClr val="0E306F"/>
                </a:solidFill>
              </a:rPr>
              <a:t>(theoretischer und praktischer Teil der Erzieher*</a:t>
            </a:r>
            <a:r>
              <a:rPr lang="de-DE" sz="1600" dirty="0" err="1">
                <a:solidFill>
                  <a:srgbClr val="0E306F"/>
                </a:solidFill>
              </a:rPr>
              <a:t>innenausbildung</a:t>
            </a:r>
            <a:r>
              <a:rPr lang="de-DE" sz="1600" dirty="0">
                <a:solidFill>
                  <a:srgbClr val="0E306F"/>
                </a:solidFill>
              </a:rPr>
              <a:t>/ Heilerziehungspfleger*</a:t>
            </a:r>
            <a:r>
              <a:rPr lang="de-DE" sz="1600" dirty="0" err="1">
                <a:solidFill>
                  <a:srgbClr val="0E306F"/>
                </a:solidFill>
              </a:rPr>
              <a:t>innenausbildung</a:t>
            </a:r>
            <a:r>
              <a:rPr lang="de-DE" sz="1600" dirty="0">
                <a:solidFill>
                  <a:srgbClr val="0E306F"/>
                </a:solidFill>
              </a:rPr>
              <a:t>)</a:t>
            </a:r>
          </a:p>
          <a:p>
            <a:pPr marL="742950" lvl="1" indent="-285750">
              <a:buFont typeface="Wingdings" panose="05000000000000000000" pitchFamily="2" charset="2"/>
              <a:buChar char="ü"/>
            </a:pPr>
            <a:r>
              <a:rPr lang="de-DE" sz="1600" dirty="0">
                <a:solidFill>
                  <a:srgbClr val="0E306F"/>
                </a:solidFill>
              </a:rPr>
              <a:t>Anpassung der Durchschnittsnote an das </a:t>
            </a:r>
            <a:r>
              <a:rPr lang="de-DE" sz="1600" b="1" dirty="0">
                <a:solidFill>
                  <a:srgbClr val="0E306F"/>
                </a:solidFill>
              </a:rPr>
              <a:t>FHM-Notenschema</a:t>
            </a:r>
            <a:br>
              <a:rPr lang="de-DE" sz="1200" dirty="0">
                <a:solidFill>
                  <a:srgbClr val="0E306F"/>
                </a:solidFill>
              </a:rPr>
            </a:br>
            <a:r>
              <a:rPr lang="de-DE" sz="1200" b="1" dirty="0">
                <a:solidFill>
                  <a:srgbClr val="0E306F"/>
                </a:solidFill>
              </a:rPr>
              <a:t>Beispiel</a:t>
            </a:r>
            <a:r>
              <a:rPr lang="de-DE" sz="1200" dirty="0">
                <a:solidFill>
                  <a:srgbClr val="0E306F"/>
                </a:solidFill>
              </a:rPr>
              <a:t>: 	Durchschnittsnote der Erzieherinnenausbildung: 1,50 / FHM-Note: 1,3</a:t>
            </a:r>
          </a:p>
          <a:p>
            <a:pPr rtl="0"/>
            <a:r>
              <a:rPr lang="de-DE" dirty="0">
                <a:solidFill>
                  <a:srgbClr val="0E306F"/>
                </a:solidFill>
              </a:rPr>
              <a:t>		Durchschnittsnote der Erzieherinnenausbildung: 1,51 / FHM-Note: 1,7</a:t>
            </a:r>
            <a:endParaRPr lang="de-DE" sz="2000" dirty="0">
              <a:solidFill>
                <a:srgbClr val="0E306F"/>
              </a:solidFill>
            </a:endParaRPr>
          </a:p>
          <a:p>
            <a:pPr marL="285750" indent="-285750">
              <a:buFont typeface="Wingdings" panose="05000000000000000000" pitchFamily="2" charset="2"/>
              <a:buChar char="ü"/>
            </a:pPr>
            <a:r>
              <a:rPr lang="de-DE" sz="1600" dirty="0">
                <a:solidFill>
                  <a:srgbClr val="0E306F"/>
                </a:solidFill>
              </a:rPr>
              <a:t>Die ermittelte FHM-Anerkennungsnote wird für </a:t>
            </a:r>
            <a:r>
              <a:rPr lang="de-DE" sz="1600" b="1" dirty="0">
                <a:solidFill>
                  <a:srgbClr val="0E306F"/>
                </a:solidFill>
              </a:rPr>
              <a:t>jedes einzelne Anerkennungs-Modul </a:t>
            </a:r>
            <a:r>
              <a:rPr lang="de-DE" sz="1600" dirty="0">
                <a:solidFill>
                  <a:srgbClr val="0E306F"/>
                </a:solidFill>
              </a:rPr>
              <a:t>übernommen.</a:t>
            </a:r>
          </a:p>
          <a:p>
            <a:pPr marL="285750" indent="-285750">
              <a:buFont typeface="Wingdings" panose="05000000000000000000" pitchFamily="2" charset="2"/>
              <a:buChar char="ü"/>
            </a:pPr>
            <a:r>
              <a:rPr lang="de-DE" sz="1600" b="1" dirty="0">
                <a:solidFill>
                  <a:srgbClr val="0E306F"/>
                </a:solidFill>
              </a:rPr>
              <a:t>Veröffentlichung</a:t>
            </a:r>
            <a:r>
              <a:rPr lang="de-DE" sz="1600" dirty="0">
                <a:solidFill>
                  <a:srgbClr val="0E306F"/>
                </a:solidFill>
              </a:rPr>
              <a:t> der anerkannten Noten: zum </a:t>
            </a:r>
            <a:r>
              <a:rPr lang="de-DE" sz="1600" b="1" dirty="0">
                <a:solidFill>
                  <a:srgbClr val="0E306F"/>
                </a:solidFill>
              </a:rPr>
              <a:t>Ende es B.A.-Studiums</a:t>
            </a:r>
          </a:p>
        </p:txBody>
      </p:sp>
    </p:spTree>
    <p:extLst>
      <p:ext uri="{BB962C8B-B14F-4D97-AF65-F5344CB8AC3E}">
        <p14:creationId xmlns:p14="http://schemas.microsoft.com/office/powerpoint/2010/main" val="4038730136"/>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Studieninhalte - Module</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2386717"/>
            <a:ext cx="10333038" cy="369988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Wingdings" panose="05000000000000000000" pitchFamily="2" charset="2"/>
              <a:buChar char="ü"/>
            </a:pPr>
            <a:r>
              <a:rPr lang="de-DE" sz="2000" dirty="0">
                <a:solidFill>
                  <a:srgbClr val="0E306F"/>
                </a:solidFill>
              </a:rPr>
              <a:t>Alle Studienmodule sind obligatorisch</a:t>
            </a:r>
          </a:p>
          <a:p>
            <a:pPr marL="342900" indent="-342900">
              <a:lnSpc>
                <a:spcPct val="150000"/>
              </a:lnSpc>
              <a:buFont typeface="Wingdings" panose="05000000000000000000" pitchFamily="2" charset="2"/>
              <a:buChar char="ü"/>
            </a:pPr>
            <a:r>
              <a:rPr lang="de-DE" sz="2000" dirty="0">
                <a:solidFill>
                  <a:srgbClr val="0E306F"/>
                </a:solidFill>
              </a:rPr>
              <a:t>Jedes Modul schließt mit einer Modulprüfung ab</a:t>
            </a:r>
          </a:p>
          <a:p>
            <a:pPr marL="342900" indent="-342900">
              <a:lnSpc>
                <a:spcPct val="150000"/>
              </a:lnSpc>
              <a:buFont typeface="Wingdings" panose="05000000000000000000" pitchFamily="2" charset="2"/>
              <a:buChar char="ü"/>
            </a:pPr>
            <a:r>
              <a:rPr lang="de-DE" sz="2000" dirty="0">
                <a:solidFill>
                  <a:srgbClr val="0E306F"/>
                </a:solidFill>
              </a:rPr>
              <a:t>Module können je nach Vorgabe des Studien- &amp; Prüfungsplans über </a:t>
            </a:r>
            <a:r>
              <a:rPr lang="de-DE" sz="2000" b="1" dirty="0">
                <a:solidFill>
                  <a:srgbClr val="0E306F"/>
                </a:solidFill>
              </a:rPr>
              <a:t>ein</a:t>
            </a:r>
            <a:r>
              <a:rPr lang="de-DE" sz="2000" dirty="0">
                <a:solidFill>
                  <a:srgbClr val="0E306F"/>
                </a:solidFill>
              </a:rPr>
              <a:t> bis maximal </a:t>
            </a:r>
            <a:r>
              <a:rPr lang="de-DE" sz="2000" b="1" dirty="0">
                <a:solidFill>
                  <a:srgbClr val="0E306F"/>
                </a:solidFill>
              </a:rPr>
              <a:t>drei Trimester </a:t>
            </a:r>
            <a:r>
              <a:rPr lang="de-DE" sz="2000" dirty="0">
                <a:solidFill>
                  <a:srgbClr val="0E306F"/>
                </a:solidFill>
              </a:rPr>
              <a:t>bearbeitet werden</a:t>
            </a:r>
          </a:p>
          <a:p>
            <a:pPr marL="342900" indent="-342900">
              <a:lnSpc>
                <a:spcPct val="150000"/>
              </a:lnSpc>
              <a:buFont typeface="Wingdings" panose="05000000000000000000" pitchFamily="2" charset="2"/>
              <a:buChar char="ü"/>
            </a:pPr>
            <a:r>
              <a:rPr lang="de-DE" sz="2000" dirty="0">
                <a:solidFill>
                  <a:srgbClr val="0E306F"/>
                </a:solidFill>
              </a:rPr>
              <a:t>Nach bestandener Prüfung werden die entsprechenden ECTS / </a:t>
            </a:r>
            <a:r>
              <a:rPr lang="de-DE" sz="2000" dirty="0" err="1">
                <a:solidFill>
                  <a:srgbClr val="0E306F"/>
                </a:solidFill>
              </a:rPr>
              <a:t>Credit</a:t>
            </a:r>
            <a:r>
              <a:rPr lang="de-DE" sz="2000" dirty="0">
                <a:solidFill>
                  <a:srgbClr val="0E306F"/>
                </a:solidFill>
              </a:rPr>
              <a:t> Points auf Ihrer Notenbescheinigung ausgewiesen</a:t>
            </a:r>
          </a:p>
          <a:p>
            <a:pPr marL="800100" lvl="1" indent="-342900">
              <a:lnSpc>
                <a:spcPct val="150000"/>
              </a:lnSpc>
              <a:buFont typeface="Wingdings" panose="05000000000000000000" pitchFamily="2" charset="2"/>
              <a:buChar char="ü"/>
            </a:pPr>
            <a:r>
              <a:rPr lang="de-DE" dirty="0">
                <a:solidFill>
                  <a:srgbClr val="0E306F"/>
                </a:solidFill>
              </a:rPr>
              <a:t>ECTS stehen nicht in Zusammenhang mit Ihrer Note!</a:t>
            </a:r>
          </a:p>
          <a:p>
            <a:pPr marL="342900" indent="-342900">
              <a:lnSpc>
                <a:spcPct val="150000"/>
              </a:lnSpc>
              <a:buFont typeface="Wingdings" panose="05000000000000000000" pitchFamily="2" charset="2"/>
              <a:buChar char="ü"/>
            </a:pPr>
            <a:endParaRPr lang="de-DE" sz="2000" dirty="0">
              <a:solidFill>
                <a:srgbClr val="0E306F"/>
              </a:solidFill>
            </a:endParaRPr>
          </a:p>
          <a:p>
            <a:pPr marL="342900" indent="-342900">
              <a:lnSpc>
                <a:spcPct val="150000"/>
              </a:lnSpc>
              <a:buFont typeface="Wingdings" panose="05000000000000000000" pitchFamily="2" charset="2"/>
              <a:buChar char="ü"/>
            </a:pPr>
            <a:r>
              <a:rPr lang="de-DE" sz="2000" dirty="0">
                <a:solidFill>
                  <a:srgbClr val="0E306F"/>
                </a:solidFill>
              </a:rPr>
              <a:t>Am Ende des Studiums werden Sie </a:t>
            </a:r>
            <a:r>
              <a:rPr lang="de-DE" sz="2000" b="1" dirty="0">
                <a:solidFill>
                  <a:srgbClr val="0E306F"/>
                </a:solidFill>
              </a:rPr>
              <a:t>180 ECTS </a:t>
            </a:r>
            <a:r>
              <a:rPr lang="de-DE" sz="2000" dirty="0">
                <a:solidFill>
                  <a:srgbClr val="0E306F"/>
                </a:solidFill>
              </a:rPr>
              <a:t>erworben haben</a:t>
            </a:r>
          </a:p>
          <a:p>
            <a:endParaRPr lang="de-DE" sz="2400" dirty="0"/>
          </a:p>
        </p:txBody>
      </p:sp>
    </p:spTree>
    <p:extLst>
      <p:ext uri="{BB962C8B-B14F-4D97-AF65-F5344CB8AC3E}">
        <p14:creationId xmlns:p14="http://schemas.microsoft.com/office/powerpoint/2010/main" val="457424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2">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8" name="Grafik 7">
            <a:extLst>
              <a:ext uri="{FF2B5EF4-FFF2-40B4-BE49-F238E27FC236}">
                <a16:creationId xmlns:a16="http://schemas.microsoft.com/office/drawing/2014/main" id="{FDEA4420-23B1-37C3-D332-90D5D9DA153E}"/>
              </a:ext>
            </a:extLst>
          </p:cNvPr>
          <p:cNvSpPr/>
          <p:nvPr/>
        </p:nvSpPr>
        <p:spPr>
          <a:xfrm rot="14400000" flipH="1">
            <a:off x="-750806" y="2290126"/>
            <a:ext cx="7387651" cy="8245800"/>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alpha val="90000"/>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itel 3">
            <a:extLst>
              <a:ext uri="{FF2B5EF4-FFF2-40B4-BE49-F238E27FC236}">
                <a16:creationId xmlns:a16="http://schemas.microsoft.com/office/drawing/2014/main" id="{C14F5B7E-BE8E-6A19-0F4D-ACF7F45BCC4C}"/>
              </a:ext>
            </a:extLst>
          </p:cNvPr>
          <p:cNvSpPr>
            <a:spLocks noGrp="1"/>
          </p:cNvSpPr>
          <p:nvPr>
            <p:ph type="title"/>
          </p:nvPr>
        </p:nvSpPr>
        <p:spPr>
          <a:xfrm>
            <a:off x="506319" y="4676775"/>
            <a:ext cx="5980206" cy="1125338"/>
          </a:xfrm>
        </p:spPr>
        <p:txBody>
          <a:bodyPr>
            <a:normAutofit/>
          </a:bodyPr>
          <a:lstStyle/>
          <a:p>
            <a:r>
              <a:rPr lang="de-DE" sz="4800" dirty="0">
                <a:solidFill>
                  <a:schemeClr val="bg1"/>
                </a:solidFill>
                <a:latin typeface="Open Sans bold" pitchFamily="2" charset="0"/>
                <a:ea typeface="Open Sans bold" pitchFamily="2" charset="0"/>
                <a:cs typeface="Open Sans bold" pitchFamily="2" charset="0"/>
              </a:rPr>
              <a:t>E-Learning</a:t>
            </a: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3">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extLst>
      <p:ext uri="{BB962C8B-B14F-4D97-AF65-F5344CB8AC3E}">
        <p14:creationId xmlns:p14="http://schemas.microsoft.com/office/powerpoint/2010/main" val="2653903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E-Learning und Studieninhalte</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2323343"/>
            <a:ext cx="10333038" cy="369988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de-DE" sz="2000" b="1" dirty="0">
                <a:solidFill>
                  <a:srgbClr val="0E306F"/>
                </a:solidFill>
              </a:rPr>
              <a:t>Online-Studienmaterialien</a:t>
            </a:r>
            <a:r>
              <a:rPr lang="de-DE" sz="2000" dirty="0">
                <a:solidFill>
                  <a:srgbClr val="0E306F"/>
                </a:solidFill>
              </a:rPr>
              <a:t> werden auf </a:t>
            </a:r>
            <a:r>
              <a:rPr lang="de-DE" sz="2000" b="1" dirty="0" err="1">
                <a:solidFill>
                  <a:srgbClr val="0E306F"/>
                </a:solidFill>
              </a:rPr>
              <a:t>Moodle</a:t>
            </a:r>
            <a:r>
              <a:rPr lang="de-DE" sz="2000" b="1" dirty="0">
                <a:solidFill>
                  <a:srgbClr val="0E306F"/>
                </a:solidFill>
              </a:rPr>
              <a:t> </a:t>
            </a:r>
            <a:r>
              <a:rPr lang="de-DE" sz="2000" dirty="0">
                <a:solidFill>
                  <a:srgbClr val="0E306F"/>
                </a:solidFill>
              </a:rPr>
              <a:t>bereitgestellt</a:t>
            </a:r>
            <a:r>
              <a:rPr lang="de-DE" sz="1600" dirty="0">
                <a:solidFill>
                  <a:srgbClr val="0E306F"/>
                </a:solidFill>
              </a:rPr>
              <a:t> (</a:t>
            </a:r>
            <a:r>
              <a:rPr lang="de-DE" sz="1600" dirty="0" err="1">
                <a:solidFill>
                  <a:srgbClr val="0E306F"/>
                </a:solidFill>
              </a:rPr>
              <a:t>TraiNex</a:t>
            </a:r>
            <a:r>
              <a:rPr lang="de-DE" sz="1600" dirty="0">
                <a:solidFill>
                  <a:srgbClr val="0E306F"/>
                </a:solidFill>
              </a:rPr>
              <a:t> </a:t>
            </a:r>
            <a:r>
              <a:rPr lang="de-DE" sz="1600" dirty="0">
                <a:solidFill>
                  <a:srgbClr val="0E306F"/>
                </a:solidFill>
                <a:sym typeface="Wingdings" panose="05000000000000000000" pitchFamily="2" charset="2"/>
              </a:rPr>
              <a:t> </a:t>
            </a:r>
            <a:r>
              <a:rPr lang="de-DE" sz="1600" dirty="0">
                <a:solidFill>
                  <a:srgbClr val="0E306F"/>
                </a:solidFill>
              </a:rPr>
              <a:t>„Lernen“ </a:t>
            </a:r>
            <a:r>
              <a:rPr lang="de-DE" sz="1600" dirty="0">
                <a:solidFill>
                  <a:srgbClr val="0E306F"/>
                </a:solidFill>
                <a:sym typeface="Wingdings" panose="05000000000000000000" pitchFamily="2" charset="2"/>
              </a:rPr>
              <a:t></a:t>
            </a:r>
            <a:r>
              <a:rPr lang="de-DE" sz="1600" dirty="0">
                <a:solidFill>
                  <a:srgbClr val="0E306F"/>
                </a:solidFill>
              </a:rPr>
              <a:t> „</a:t>
            </a:r>
            <a:r>
              <a:rPr lang="de-DE" sz="1600" dirty="0" err="1">
                <a:solidFill>
                  <a:srgbClr val="0E306F"/>
                </a:solidFill>
              </a:rPr>
              <a:t>Moodle</a:t>
            </a:r>
            <a:r>
              <a:rPr lang="de-DE" sz="1600" dirty="0">
                <a:solidFill>
                  <a:srgbClr val="0E306F"/>
                </a:solidFill>
              </a:rPr>
              <a:t>“).</a:t>
            </a:r>
          </a:p>
          <a:p>
            <a:pPr marL="342900" indent="-342900">
              <a:buFont typeface="Wingdings" panose="05000000000000000000" pitchFamily="2" charset="2"/>
              <a:buChar char="ü"/>
            </a:pPr>
            <a:r>
              <a:rPr lang="de-DE" sz="2000" dirty="0">
                <a:solidFill>
                  <a:srgbClr val="0E306F"/>
                </a:solidFill>
              </a:rPr>
              <a:t>Online-Studienmaterialien </a:t>
            </a:r>
            <a:r>
              <a:rPr lang="de-DE" sz="2000" b="1" dirty="0">
                <a:solidFill>
                  <a:srgbClr val="0E306F"/>
                </a:solidFill>
              </a:rPr>
              <a:t>vermitteln die Lerninhalte </a:t>
            </a:r>
            <a:r>
              <a:rPr lang="de-DE" sz="2000" dirty="0">
                <a:solidFill>
                  <a:srgbClr val="0E306F"/>
                </a:solidFill>
              </a:rPr>
              <a:t>der Studienmodule.</a:t>
            </a:r>
          </a:p>
          <a:p>
            <a:pPr marL="342900" indent="-342900">
              <a:buFont typeface="Wingdings" panose="05000000000000000000" pitchFamily="2" charset="2"/>
              <a:buChar char="ü"/>
            </a:pPr>
            <a:r>
              <a:rPr lang="de-DE" sz="2000" dirty="0">
                <a:solidFill>
                  <a:srgbClr val="0E306F"/>
                </a:solidFill>
              </a:rPr>
              <a:t>ca. </a:t>
            </a:r>
            <a:r>
              <a:rPr lang="de-DE" sz="2000" b="1" dirty="0">
                <a:solidFill>
                  <a:srgbClr val="0E306F"/>
                </a:solidFill>
              </a:rPr>
              <a:t>20% </a:t>
            </a:r>
            <a:r>
              <a:rPr lang="de-DE" sz="2000" dirty="0">
                <a:solidFill>
                  <a:srgbClr val="0E306F"/>
                </a:solidFill>
              </a:rPr>
              <a:t>der Lerninhalte/ Prüfungsfragen dürfen durch Dozierende </a:t>
            </a:r>
            <a:r>
              <a:rPr lang="de-DE" sz="2000" b="1" dirty="0">
                <a:solidFill>
                  <a:srgbClr val="0E306F"/>
                </a:solidFill>
              </a:rPr>
              <a:t>on Top </a:t>
            </a:r>
            <a:r>
              <a:rPr lang="de-DE" sz="2000" dirty="0">
                <a:solidFill>
                  <a:srgbClr val="0E306F"/>
                </a:solidFill>
              </a:rPr>
              <a:t>als Erweiterung hinzugegeben werden (Lehrveranstaltung/weiterführende Materialien im </a:t>
            </a:r>
            <a:r>
              <a:rPr lang="de-DE" sz="2000" dirty="0" err="1">
                <a:solidFill>
                  <a:srgbClr val="0E306F"/>
                </a:solidFill>
              </a:rPr>
              <a:t>TraiNex</a:t>
            </a:r>
            <a:r>
              <a:rPr lang="de-DE" sz="2000" dirty="0">
                <a:solidFill>
                  <a:srgbClr val="0E306F"/>
                </a:solidFill>
              </a:rPr>
              <a:t>-Archiv) </a:t>
            </a:r>
            <a:r>
              <a:rPr lang="de-DE" sz="1600" dirty="0">
                <a:solidFill>
                  <a:srgbClr val="0E306F"/>
                </a:solidFill>
              </a:rPr>
              <a:t>(„Lernen“ </a:t>
            </a:r>
            <a:r>
              <a:rPr lang="de-DE" sz="1600" dirty="0">
                <a:solidFill>
                  <a:srgbClr val="0E306F"/>
                </a:solidFill>
                <a:sym typeface="Wingdings" panose="05000000000000000000" pitchFamily="2" charset="2"/>
              </a:rPr>
              <a:t></a:t>
            </a:r>
            <a:r>
              <a:rPr lang="de-DE" sz="1600" dirty="0">
                <a:solidFill>
                  <a:srgbClr val="0E306F"/>
                </a:solidFill>
              </a:rPr>
              <a:t> „Archiv“)</a:t>
            </a:r>
          </a:p>
          <a:p>
            <a:pPr marL="800100" lvl="1" indent="-342900">
              <a:buFont typeface="Wingdings" panose="05000000000000000000" pitchFamily="2" charset="2"/>
              <a:buChar char="ü"/>
            </a:pPr>
            <a:r>
              <a:rPr lang="de-DE" dirty="0">
                <a:solidFill>
                  <a:srgbClr val="0E306F"/>
                </a:solidFill>
              </a:rPr>
              <a:t>Zudem sind Transferleistungen gefordert</a:t>
            </a:r>
          </a:p>
          <a:p>
            <a:pPr marL="342900" indent="-342900">
              <a:buFont typeface="Wingdings" panose="05000000000000000000" pitchFamily="2" charset="2"/>
              <a:buChar char="ü"/>
            </a:pPr>
            <a:r>
              <a:rPr lang="de-DE" sz="2000" b="1" dirty="0">
                <a:solidFill>
                  <a:srgbClr val="0E306F"/>
                </a:solidFill>
              </a:rPr>
              <a:t>Umfang</a:t>
            </a:r>
            <a:r>
              <a:rPr lang="de-DE" sz="2000" dirty="0">
                <a:solidFill>
                  <a:srgbClr val="0E306F"/>
                </a:solidFill>
              </a:rPr>
              <a:t> der Online-Studieninhalte sind i.d.R. abhängig von der Anzahl der ECTS für das jeweilige Modul</a:t>
            </a:r>
          </a:p>
          <a:p>
            <a:endParaRPr lang="de-DE" sz="2400" dirty="0"/>
          </a:p>
        </p:txBody>
      </p:sp>
    </p:spTree>
    <p:extLst>
      <p:ext uri="{BB962C8B-B14F-4D97-AF65-F5344CB8AC3E}">
        <p14:creationId xmlns:p14="http://schemas.microsoft.com/office/powerpoint/2010/main" val="2787759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0C8D17AC-0415-C688-6EA8-F092618BF1ED}"/>
              </a:ext>
            </a:extLst>
          </p:cNvPr>
          <p:cNvPicPr>
            <a:picLocks noChangeAspect="1"/>
          </p:cNvPicPr>
          <p:nvPr/>
        </p:nvPicPr>
        <p:blipFill>
          <a:blip r:embed="rId3"/>
          <a:stretch>
            <a:fillRect/>
          </a:stretch>
        </p:blipFill>
        <p:spPr>
          <a:xfrm>
            <a:off x="764181" y="2345204"/>
            <a:ext cx="7241061" cy="3411009"/>
          </a:xfrm>
          <a:prstGeom prst="rect">
            <a:avLst/>
          </a:prstGeom>
        </p:spPr>
      </p:pic>
      <p:pic>
        <p:nvPicPr>
          <p:cNvPr id="12" name="Grafik 11">
            <a:extLst>
              <a:ext uri="{FF2B5EF4-FFF2-40B4-BE49-F238E27FC236}">
                <a16:creationId xmlns:a16="http://schemas.microsoft.com/office/drawing/2014/main" id="{77DACD0A-A5EB-5CF7-7311-B44DE9D9D458}"/>
              </a:ext>
            </a:extLst>
          </p:cNvPr>
          <p:cNvPicPr>
            <a:picLocks noChangeAspect="1"/>
          </p:cNvPicPr>
          <p:nvPr/>
        </p:nvPicPr>
        <p:blipFill rotWithShape="1">
          <a:blip r:embed="rId4"/>
          <a:srcRect r="8794" b="15603"/>
          <a:stretch/>
        </p:blipFill>
        <p:spPr>
          <a:xfrm>
            <a:off x="5778499" y="3990282"/>
            <a:ext cx="5993226" cy="2296175"/>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Studieninhalte - </a:t>
            </a:r>
            <a:r>
              <a:rPr lang="de-DE" sz="3600" b="1" dirty="0" err="1"/>
              <a:t>Moodle</a:t>
            </a:r>
            <a:endParaRPr lang="de-DE" sz="3600" b="1" dirty="0"/>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144084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1800" b="0" i="0" u="none" strike="noStrike" kern="1200" cap="none" spc="0" normalizeH="0" baseline="0" noProof="0" dirty="0">
                <a:ln>
                  <a:noFill/>
                </a:ln>
                <a:solidFill>
                  <a:srgbClr val="0E306F"/>
                </a:solidFill>
                <a:effectLst/>
                <a:uLnTx/>
                <a:uFillTx/>
                <a:latin typeface="Open Sans"/>
                <a:ea typeface="+mn-ea"/>
                <a:cs typeface="+mn-cs"/>
              </a:rPr>
              <a:t>dort sind die digitalen Studieninhalte zu finden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de-DE" sz="1800" dirty="0">
                <a:solidFill>
                  <a:srgbClr val="0E306F"/>
                </a:solidFill>
                <a:latin typeface="Open Sans"/>
              </a:rPr>
              <a:t>sind zu 100% prüfungsrelevant</a:t>
            </a: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E306F"/>
                </a:solidFill>
                <a:effectLst/>
                <a:uLnTx/>
                <a:uFillTx/>
                <a:latin typeface="Open Sans"/>
                <a:ea typeface="+mn-ea"/>
                <a:cs typeface="+mn-cs"/>
                <a:sym typeface="Wingdings" panose="05000000000000000000" pitchFamily="2" charset="2"/>
              </a:rPr>
              <a:t> </a:t>
            </a:r>
            <a:r>
              <a:rPr kumimoji="0" lang="de-DE" sz="1800" b="0" i="0" u="none" strike="noStrike" kern="1200" cap="none" spc="0" normalizeH="0" baseline="0" noProof="0" dirty="0">
                <a:ln>
                  <a:noFill/>
                </a:ln>
                <a:solidFill>
                  <a:srgbClr val="0E306F"/>
                </a:solidFill>
                <a:effectLst/>
                <a:uLnTx/>
                <a:uFillTx/>
                <a:latin typeface="Open Sans"/>
                <a:ea typeface="+mn-ea"/>
                <a:cs typeface="+mn-cs"/>
              </a:rPr>
              <a:t>machen ca. 80% der Lerninhalte aus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6" name="Ellipse 5">
            <a:extLst>
              <a:ext uri="{FF2B5EF4-FFF2-40B4-BE49-F238E27FC236}">
                <a16:creationId xmlns:a16="http://schemas.microsoft.com/office/drawing/2014/main" id="{04A0AB1A-818F-B26D-2474-EEDF4133ED57}"/>
              </a:ext>
            </a:extLst>
          </p:cNvPr>
          <p:cNvSpPr/>
          <p:nvPr/>
        </p:nvSpPr>
        <p:spPr>
          <a:xfrm>
            <a:off x="5778499" y="2345204"/>
            <a:ext cx="1352939" cy="52251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8" name="Ellipse 7">
            <a:extLst>
              <a:ext uri="{FF2B5EF4-FFF2-40B4-BE49-F238E27FC236}">
                <a16:creationId xmlns:a16="http://schemas.microsoft.com/office/drawing/2014/main" id="{7F8109F7-3F2E-75E0-8AFC-94C16AE47FB9}"/>
              </a:ext>
            </a:extLst>
          </p:cNvPr>
          <p:cNvSpPr/>
          <p:nvPr/>
        </p:nvSpPr>
        <p:spPr>
          <a:xfrm>
            <a:off x="764181" y="2980207"/>
            <a:ext cx="678145" cy="3049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9" name="Ellipse 8">
            <a:extLst>
              <a:ext uri="{FF2B5EF4-FFF2-40B4-BE49-F238E27FC236}">
                <a16:creationId xmlns:a16="http://schemas.microsoft.com/office/drawing/2014/main" id="{4A7C8BD4-4D80-D395-4F41-E53A4DBF3A31}"/>
              </a:ext>
            </a:extLst>
          </p:cNvPr>
          <p:cNvSpPr/>
          <p:nvPr/>
        </p:nvSpPr>
        <p:spPr>
          <a:xfrm>
            <a:off x="7687282" y="5023429"/>
            <a:ext cx="1191023" cy="48783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1631476384"/>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2510F365-6083-1B7C-82D7-7ED46AAE15D0}"/>
              </a:ext>
            </a:extLst>
          </p:cNvPr>
          <p:cNvPicPr>
            <a:picLocks noChangeAspect="1"/>
          </p:cNvPicPr>
          <p:nvPr/>
        </p:nvPicPr>
        <p:blipFill rotWithShape="1">
          <a:blip r:embed="rId3"/>
          <a:srcRect b="37147"/>
          <a:stretch/>
        </p:blipFill>
        <p:spPr>
          <a:xfrm>
            <a:off x="893643" y="2217890"/>
            <a:ext cx="9379818" cy="4274985"/>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Studieninhalte – </a:t>
            </a:r>
            <a:r>
              <a:rPr lang="de-DE" sz="3600" b="1" dirty="0" err="1"/>
              <a:t>TraiNex</a:t>
            </a:r>
            <a:r>
              <a:rPr lang="de-DE" sz="3600" b="1" dirty="0"/>
              <a:t>-Archiv</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144084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11" name="Textplatzhalter 1">
            <a:extLst>
              <a:ext uri="{FF2B5EF4-FFF2-40B4-BE49-F238E27FC236}">
                <a16:creationId xmlns:a16="http://schemas.microsoft.com/office/drawing/2014/main" id="{E9473B43-DAC3-261E-BCD9-E3907A430DBF}"/>
              </a:ext>
            </a:extLst>
          </p:cNvPr>
          <p:cNvSpPr txBox="1">
            <a:spLocks/>
          </p:cNvSpPr>
          <p:nvPr/>
        </p:nvSpPr>
        <p:spPr>
          <a:xfrm>
            <a:off x="611980" y="1543755"/>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1800" b="0" i="0" u="none" strike="noStrike" kern="1200" cap="none" spc="0" normalizeH="0" baseline="0" noProof="0" dirty="0">
                <a:ln>
                  <a:noFill/>
                </a:ln>
                <a:solidFill>
                  <a:srgbClr val="0E306F"/>
                </a:solidFill>
                <a:effectLst/>
                <a:uLnTx/>
                <a:uFillTx/>
                <a:latin typeface="Open Sans"/>
                <a:ea typeface="+mn-ea"/>
                <a:cs typeface="+mn-cs"/>
              </a:rPr>
              <a:t>weiterführende Materialien der Dozierenden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1800" b="0" i="0" u="none" strike="noStrike" kern="1200" cap="none" spc="0" normalizeH="0" baseline="0" noProof="0" dirty="0">
                <a:ln>
                  <a:noFill/>
                </a:ln>
                <a:solidFill>
                  <a:srgbClr val="0E306F"/>
                </a:solidFill>
                <a:effectLst/>
                <a:uLnTx/>
                <a:uFillTx/>
                <a:latin typeface="Open Sans"/>
                <a:ea typeface="+mn-ea"/>
                <a:cs typeface="+mn-cs"/>
              </a:rPr>
              <a:t>können bis zu 20% des gesamten Lerninhalts/ Prüfungsfragen ausmachen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13" name="Ellipse 12">
            <a:extLst>
              <a:ext uri="{FF2B5EF4-FFF2-40B4-BE49-F238E27FC236}">
                <a16:creationId xmlns:a16="http://schemas.microsoft.com/office/drawing/2014/main" id="{C8E4CF3C-255B-784D-00EB-190D774F1E67}"/>
              </a:ext>
            </a:extLst>
          </p:cNvPr>
          <p:cNvSpPr/>
          <p:nvPr/>
        </p:nvSpPr>
        <p:spPr>
          <a:xfrm>
            <a:off x="794069" y="3346818"/>
            <a:ext cx="582759" cy="2477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4" name="Ellipse 13">
            <a:extLst>
              <a:ext uri="{FF2B5EF4-FFF2-40B4-BE49-F238E27FC236}">
                <a16:creationId xmlns:a16="http://schemas.microsoft.com/office/drawing/2014/main" id="{DF96BBB2-AA13-578D-56AC-9D0D48233390}"/>
              </a:ext>
            </a:extLst>
          </p:cNvPr>
          <p:cNvSpPr/>
          <p:nvPr/>
        </p:nvSpPr>
        <p:spPr>
          <a:xfrm>
            <a:off x="5583552" y="2314242"/>
            <a:ext cx="1250303" cy="45216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5" name="Ellipse 14">
            <a:extLst>
              <a:ext uri="{FF2B5EF4-FFF2-40B4-BE49-F238E27FC236}">
                <a16:creationId xmlns:a16="http://schemas.microsoft.com/office/drawing/2014/main" id="{4FB6F698-AE65-8599-EB0A-8219BA4AF155}"/>
              </a:ext>
            </a:extLst>
          </p:cNvPr>
          <p:cNvSpPr/>
          <p:nvPr/>
        </p:nvSpPr>
        <p:spPr>
          <a:xfrm>
            <a:off x="4639582" y="5738932"/>
            <a:ext cx="767200" cy="29110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6" name="Textfeld 15">
            <a:extLst>
              <a:ext uri="{FF2B5EF4-FFF2-40B4-BE49-F238E27FC236}">
                <a16:creationId xmlns:a16="http://schemas.microsoft.com/office/drawing/2014/main" id="{4A6DDB8E-DF5E-E08E-F78B-F907FFFBF922}"/>
              </a:ext>
            </a:extLst>
          </p:cNvPr>
          <p:cNvSpPr txBox="1"/>
          <p:nvPr/>
        </p:nvSpPr>
        <p:spPr>
          <a:xfrm>
            <a:off x="7001854" y="4626840"/>
            <a:ext cx="4890397" cy="2039511"/>
          </a:xfrm>
          <a:prstGeom prst="rect">
            <a:avLst/>
          </a:prstGeom>
          <a:solidFill>
            <a:srgbClr val="F3F6FF"/>
          </a:solidFill>
          <a:ln w="57150">
            <a:solidFill>
              <a:srgbClr val="9933FF"/>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Open Sans"/>
                <a:ea typeface="+mn-ea"/>
                <a:cs typeface="+mn-cs"/>
              </a:rPr>
              <a:t>Im TraiNex-Archiv finden Sie: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black"/>
                </a:solidFill>
                <a:effectLst/>
                <a:uLnTx/>
                <a:uFillTx/>
                <a:latin typeface="Open Sans"/>
                <a:ea typeface="+mn-ea"/>
                <a:cs typeface="+mn-cs"/>
              </a:rPr>
              <a:t>Zusätzliche Studienmaterialien bereitgestellt durch die Dozierenden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black"/>
                </a:solidFill>
                <a:effectLst/>
                <a:uLnTx/>
                <a:uFillTx/>
                <a:latin typeface="Open Sans"/>
                <a:ea typeface="+mn-ea"/>
                <a:cs typeface="+mn-cs"/>
              </a:rPr>
              <a:t>Wichtige Informationen vom Prüfungsamt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black"/>
                </a:solidFill>
                <a:effectLst/>
                <a:uLnTx/>
                <a:uFillTx/>
                <a:latin typeface="Open Sans"/>
                <a:ea typeface="+mn-ea"/>
                <a:cs typeface="+mn-cs"/>
              </a:rPr>
              <a:t>Informationen zur Studienorganisation</a:t>
            </a:r>
          </a:p>
        </p:txBody>
      </p:sp>
    </p:spTree>
    <p:extLst>
      <p:ext uri="{BB962C8B-B14F-4D97-AF65-F5344CB8AC3E}">
        <p14:creationId xmlns:p14="http://schemas.microsoft.com/office/powerpoint/2010/main" val="1207402662"/>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310461-B20C-9290-6A77-D27AE61BF55F}"/>
              </a:ext>
            </a:extLst>
          </p:cNvPr>
          <p:cNvSpPr>
            <a:spLocks noGrp="1"/>
          </p:cNvSpPr>
          <p:nvPr>
            <p:ph type="title"/>
          </p:nvPr>
        </p:nvSpPr>
        <p:spPr/>
        <p:txBody>
          <a:bodyPr/>
          <a:lstStyle/>
          <a:p>
            <a:r>
              <a:rPr lang="de-DE" b="1" dirty="0"/>
              <a:t>Studienkonzept</a:t>
            </a:r>
          </a:p>
        </p:txBody>
      </p:sp>
      <p:sp>
        <p:nvSpPr>
          <p:cNvPr id="3" name="Inhaltsplatzhalter 2">
            <a:extLst>
              <a:ext uri="{FF2B5EF4-FFF2-40B4-BE49-F238E27FC236}">
                <a16:creationId xmlns:a16="http://schemas.microsoft.com/office/drawing/2014/main" id="{B6CB5FF6-1E5D-D618-B201-0DA8A050FE13}"/>
              </a:ext>
            </a:extLst>
          </p:cNvPr>
          <p:cNvSpPr>
            <a:spLocks noGrp="1"/>
          </p:cNvSpPr>
          <p:nvPr>
            <p:ph idx="1"/>
          </p:nvPr>
        </p:nvSpPr>
        <p:spPr/>
        <p:txBody>
          <a:bodyPr/>
          <a:lstStyle/>
          <a:p>
            <a:pPr>
              <a:buFont typeface="Wingdings" panose="05000000000000000000" pitchFamily="2" charset="2"/>
              <a:buChar char="ü"/>
            </a:pPr>
            <a:r>
              <a:rPr lang="de-DE" dirty="0"/>
              <a:t>FHM-Fernstudienkonzept beruht zum Großteil auf dem </a:t>
            </a:r>
            <a:r>
              <a:rPr lang="de-DE" b="1" dirty="0"/>
              <a:t>Selbstlernstudium</a:t>
            </a:r>
          </a:p>
          <a:p>
            <a:pPr>
              <a:buFont typeface="Wingdings" panose="05000000000000000000" pitchFamily="2" charset="2"/>
              <a:buChar char="ü"/>
            </a:pPr>
            <a:r>
              <a:rPr lang="de-DE" dirty="0"/>
              <a:t>Anzahl der Veranstaltungstermine </a:t>
            </a:r>
            <a:r>
              <a:rPr lang="de-DE" b="1" dirty="0"/>
              <a:t>≠</a:t>
            </a:r>
            <a:r>
              <a:rPr lang="de-DE" dirty="0"/>
              <a:t> Workload</a:t>
            </a:r>
          </a:p>
          <a:p>
            <a:pPr>
              <a:buFont typeface="Wingdings" panose="05000000000000000000" pitchFamily="2" charset="2"/>
              <a:buChar char="ü"/>
            </a:pPr>
            <a:r>
              <a:rPr lang="de-DE" dirty="0" err="1"/>
              <a:t>Inverted</a:t>
            </a:r>
            <a:r>
              <a:rPr lang="de-DE" dirty="0"/>
              <a:t> Classroom (umgekehrter Seminarraum)</a:t>
            </a:r>
          </a:p>
          <a:p>
            <a:pPr lvl="1"/>
            <a:r>
              <a:rPr lang="de-DE" dirty="0"/>
              <a:t>Bitte bereiten Sie sich auf die Veranstaltungen vor (Studium der Online-Studienmaterialien).</a:t>
            </a:r>
          </a:p>
          <a:p>
            <a:pPr lvl="1"/>
            <a:r>
              <a:rPr lang="de-DE" dirty="0"/>
              <a:t>Nehmen Sie aktiv teil und bringen sich ein.</a:t>
            </a:r>
          </a:p>
          <a:p>
            <a:pPr lvl="1"/>
            <a:r>
              <a:rPr lang="de-DE" dirty="0"/>
              <a:t>Schalten Sie Ihre Kamera ein.</a:t>
            </a:r>
          </a:p>
          <a:p>
            <a:pPr lvl="1"/>
            <a:endParaRPr lang="de-DE" dirty="0"/>
          </a:p>
        </p:txBody>
      </p:sp>
    </p:spTree>
    <p:extLst>
      <p:ext uri="{BB962C8B-B14F-4D97-AF65-F5344CB8AC3E}">
        <p14:creationId xmlns:p14="http://schemas.microsoft.com/office/powerpoint/2010/main" val="408793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0228D5-CE0F-EB28-E209-5C5FF2A90E13}"/>
              </a:ext>
            </a:extLst>
          </p:cNvPr>
          <p:cNvSpPr>
            <a:spLocks noGrp="1"/>
          </p:cNvSpPr>
          <p:nvPr>
            <p:ph type="title"/>
          </p:nvPr>
        </p:nvSpPr>
        <p:spPr/>
        <p:txBody>
          <a:bodyPr>
            <a:normAutofit/>
          </a:bodyPr>
          <a:lstStyle/>
          <a:p>
            <a:r>
              <a:rPr lang="de-DE" sz="3600" b="1" dirty="0"/>
              <a:t>Study-Coach</a:t>
            </a:r>
            <a:endParaRPr lang="de-DE" sz="3600" dirty="0"/>
          </a:p>
        </p:txBody>
      </p:sp>
      <p:sp>
        <p:nvSpPr>
          <p:cNvPr id="2" name="Textplatzhalter 1">
            <a:extLst>
              <a:ext uri="{FF2B5EF4-FFF2-40B4-BE49-F238E27FC236}">
                <a16:creationId xmlns:a16="http://schemas.microsoft.com/office/drawing/2014/main" id="{E40A2D96-1D06-C675-F94C-D32648312158}"/>
              </a:ext>
            </a:extLst>
          </p:cNvPr>
          <p:cNvSpPr>
            <a:spLocks noGrp="1"/>
          </p:cNvSpPr>
          <p:nvPr>
            <p:ph type="body" idx="1"/>
          </p:nvPr>
        </p:nvSpPr>
        <p:spPr/>
        <p:txBody>
          <a:bodyPr/>
          <a:lstStyle/>
          <a:p>
            <a:r>
              <a:rPr lang="de-DE" dirty="0"/>
              <a:t>Victoria Wächtler (</a:t>
            </a:r>
            <a:r>
              <a:rPr lang="de-DE" dirty="0" err="1"/>
              <a:t>M.Ed</a:t>
            </a:r>
            <a:r>
              <a:rPr lang="de-DE" dirty="0"/>
              <a:t>.)</a:t>
            </a:r>
          </a:p>
        </p:txBody>
      </p:sp>
      <p:sp>
        <p:nvSpPr>
          <p:cNvPr id="5" name="Textplatzhalter 4">
            <a:extLst>
              <a:ext uri="{FF2B5EF4-FFF2-40B4-BE49-F238E27FC236}">
                <a16:creationId xmlns:a16="http://schemas.microsoft.com/office/drawing/2014/main" id="{F7E0D9A8-CE91-CF69-5DD0-CFCC71458547}"/>
              </a:ext>
            </a:extLst>
          </p:cNvPr>
          <p:cNvSpPr>
            <a:spLocks noGrp="1"/>
          </p:cNvSpPr>
          <p:nvPr>
            <p:ph type="body" sz="quarter" idx="3"/>
          </p:nvPr>
        </p:nvSpPr>
        <p:spPr/>
        <p:txBody>
          <a:bodyPr/>
          <a:lstStyle/>
          <a:p>
            <a:r>
              <a:rPr lang="de-DE" dirty="0"/>
              <a:t>Kontakt</a:t>
            </a:r>
          </a:p>
        </p:txBody>
      </p:sp>
      <p:sp>
        <p:nvSpPr>
          <p:cNvPr id="7" name="Inhaltsplatzhalter 6">
            <a:extLst>
              <a:ext uri="{FF2B5EF4-FFF2-40B4-BE49-F238E27FC236}">
                <a16:creationId xmlns:a16="http://schemas.microsoft.com/office/drawing/2014/main" id="{99282109-7A4F-9AC9-A748-DD7F069A5713}"/>
              </a:ext>
            </a:extLst>
          </p:cNvPr>
          <p:cNvSpPr>
            <a:spLocks noGrp="1"/>
          </p:cNvSpPr>
          <p:nvPr>
            <p:ph sz="quarter" idx="4"/>
          </p:nvPr>
        </p:nvSpPr>
        <p:spPr/>
        <p:txBody>
          <a:bodyPr/>
          <a:lstStyle/>
          <a:p>
            <a:pPr marL="0" indent="0">
              <a:buNone/>
            </a:pPr>
            <a:endParaRPr lang="de-DE" dirty="0"/>
          </a:p>
          <a:p>
            <a:pPr marL="0" indent="0">
              <a:buNone/>
            </a:pPr>
            <a:r>
              <a:rPr lang="de-DE" b="1" dirty="0"/>
              <a:t>Telefon: </a:t>
            </a:r>
            <a:br>
              <a:rPr lang="de-DE" dirty="0"/>
            </a:br>
            <a:r>
              <a:rPr lang="de-DE" sz="2400" dirty="0"/>
              <a:t>0521.96655 – 241</a:t>
            </a:r>
          </a:p>
          <a:p>
            <a:pPr marL="0" indent="0">
              <a:buNone/>
            </a:pPr>
            <a:endParaRPr lang="de-DE" dirty="0"/>
          </a:p>
          <a:p>
            <a:pPr marL="0" indent="0">
              <a:buNone/>
            </a:pPr>
            <a:r>
              <a:rPr lang="de-DE" b="1" dirty="0"/>
              <a:t>Mail: </a:t>
            </a:r>
            <a:br>
              <a:rPr lang="de-DE" dirty="0"/>
            </a:br>
            <a:r>
              <a:rPr lang="de-DE" sz="2400" dirty="0"/>
              <a:t>fernstudium@fh-mittelstand.de</a:t>
            </a:r>
            <a:endParaRPr lang="de-DE" dirty="0"/>
          </a:p>
        </p:txBody>
      </p:sp>
      <p:sp>
        <p:nvSpPr>
          <p:cNvPr id="10" name="Grafik 7">
            <a:extLst>
              <a:ext uri="{FF2B5EF4-FFF2-40B4-BE49-F238E27FC236}">
                <a16:creationId xmlns:a16="http://schemas.microsoft.com/office/drawing/2014/main" id="{37233C06-48D7-0B42-4CF8-BBC543E52770}"/>
              </a:ext>
            </a:extLst>
          </p:cNvPr>
          <p:cNvSpPr>
            <a:spLocks noChangeAspect="1"/>
          </p:cNvSpPr>
          <p:nvPr/>
        </p:nvSpPr>
        <p:spPr>
          <a:xfrm flipH="1">
            <a:off x="1143084" y="2614568"/>
            <a:ext cx="3386618" cy="3780000"/>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blipFill>
            <a:blip r:embed="rId2"/>
            <a:stretch>
              <a:fillRect/>
            </a:stretch>
          </a:blip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631209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Begleitende E-Learnings</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1227616" y="2413877"/>
            <a:ext cx="10333038" cy="358857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Wingdings" panose="05000000000000000000" pitchFamily="2" charset="2"/>
              <a:buChar char="ü"/>
            </a:pPr>
            <a:r>
              <a:rPr lang="de-DE" sz="2000" b="1" i="1" dirty="0">
                <a:solidFill>
                  <a:srgbClr val="0E306F"/>
                </a:solidFill>
              </a:rPr>
              <a:t>Einführungsveranstaltung</a:t>
            </a:r>
          </a:p>
          <a:p>
            <a:pPr marL="800100" lvl="1" indent="-342900">
              <a:lnSpc>
                <a:spcPct val="150000"/>
              </a:lnSpc>
              <a:buFont typeface="Wingdings" panose="05000000000000000000" pitchFamily="2" charset="2"/>
              <a:buChar char="Ø"/>
            </a:pPr>
            <a:r>
              <a:rPr lang="de-DE" dirty="0">
                <a:solidFill>
                  <a:srgbClr val="0E306F"/>
                </a:solidFill>
              </a:rPr>
              <a:t>Auftakt zur Selbstlernphase</a:t>
            </a:r>
          </a:p>
          <a:p>
            <a:pPr marL="800100" lvl="1" indent="-342900">
              <a:lnSpc>
                <a:spcPct val="150000"/>
              </a:lnSpc>
              <a:buFont typeface="Wingdings" panose="05000000000000000000" pitchFamily="2" charset="2"/>
              <a:buChar char="Ø"/>
            </a:pPr>
            <a:r>
              <a:rPr lang="de-DE" dirty="0">
                <a:solidFill>
                  <a:srgbClr val="0E306F"/>
                </a:solidFill>
              </a:rPr>
              <a:t>i.d.R. Im 1. Monat des Trimesters</a:t>
            </a:r>
          </a:p>
          <a:p>
            <a:pPr marL="800100" lvl="1" indent="-342900">
              <a:lnSpc>
                <a:spcPct val="150000"/>
              </a:lnSpc>
              <a:buFont typeface="Wingdings" panose="05000000000000000000" pitchFamily="2" charset="2"/>
              <a:buChar char="Ø"/>
            </a:pPr>
            <a:r>
              <a:rPr lang="de-DE" dirty="0">
                <a:solidFill>
                  <a:srgbClr val="0E306F"/>
                </a:solidFill>
              </a:rPr>
              <a:t>Überblick über Modulinhalte/ </a:t>
            </a:r>
            <a:r>
              <a:rPr lang="de-DE" dirty="0" err="1">
                <a:solidFill>
                  <a:srgbClr val="0E306F"/>
                </a:solidFill>
              </a:rPr>
              <a:t>Orga</a:t>
            </a:r>
            <a:r>
              <a:rPr lang="de-DE" dirty="0">
                <a:solidFill>
                  <a:srgbClr val="0E306F"/>
                </a:solidFill>
              </a:rPr>
              <a:t>-Themen (z.B. Prüfungsform)</a:t>
            </a:r>
          </a:p>
          <a:p>
            <a:pPr marL="342900" indent="-342900">
              <a:lnSpc>
                <a:spcPct val="150000"/>
              </a:lnSpc>
              <a:buFont typeface="Wingdings" panose="05000000000000000000" pitchFamily="2" charset="2"/>
              <a:buChar char="ü"/>
            </a:pPr>
            <a:r>
              <a:rPr lang="de-DE" sz="2000" b="1" i="1" dirty="0">
                <a:solidFill>
                  <a:srgbClr val="0E306F"/>
                </a:solidFill>
              </a:rPr>
              <a:t>Rückkopplungsveranstaltunge</a:t>
            </a:r>
            <a:r>
              <a:rPr lang="de-DE" sz="2000" b="1" dirty="0">
                <a:solidFill>
                  <a:srgbClr val="0E306F"/>
                </a:solidFill>
              </a:rPr>
              <a:t>n</a:t>
            </a:r>
          </a:p>
          <a:p>
            <a:pPr marL="800100" lvl="1" indent="-342900">
              <a:lnSpc>
                <a:spcPct val="150000"/>
              </a:lnSpc>
              <a:buFont typeface="Wingdings" panose="05000000000000000000" pitchFamily="2" charset="2"/>
              <a:buChar char="Ø"/>
            </a:pPr>
            <a:r>
              <a:rPr lang="de-DE" dirty="0">
                <a:solidFill>
                  <a:srgbClr val="0E306F"/>
                </a:solidFill>
              </a:rPr>
              <a:t>Im auf der Hälfte der Bearbeitungszeit eines Moduls</a:t>
            </a:r>
          </a:p>
          <a:p>
            <a:pPr marL="800100" lvl="1" indent="-342900">
              <a:lnSpc>
                <a:spcPct val="150000"/>
              </a:lnSpc>
              <a:buFont typeface="Wingdings" panose="05000000000000000000" pitchFamily="2" charset="2"/>
              <a:buChar char="Ø"/>
            </a:pPr>
            <a:r>
              <a:rPr lang="de-DE" dirty="0">
                <a:solidFill>
                  <a:srgbClr val="0E306F"/>
                </a:solidFill>
              </a:rPr>
              <a:t>Möglichkeit, offene Fragen zu klären/ gemeinsam Übungen zu bearbeiten</a:t>
            </a:r>
          </a:p>
          <a:p>
            <a:pPr marL="342900" indent="-342900">
              <a:lnSpc>
                <a:spcPct val="150000"/>
              </a:lnSpc>
              <a:buFont typeface="Wingdings" panose="05000000000000000000" pitchFamily="2" charset="2"/>
              <a:buChar char="ü"/>
            </a:pPr>
            <a:r>
              <a:rPr lang="de-DE" sz="2000" b="1" i="1" dirty="0">
                <a:solidFill>
                  <a:srgbClr val="0E306F"/>
                </a:solidFill>
              </a:rPr>
              <a:t>Repetitorium</a:t>
            </a:r>
          </a:p>
          <a:p>
            <a:pPr marL="800100" lvl="1" indent="-342900">
              <a:lnSpc>
                <a:spcPct val="150000"/>
              </a:lnSpc>
              <a:buFont typeface="Wingdings" panose="05000000000000000000" pitchFamily="2" charset="2"/>
              <a:buChar char="Ø"/>
            </a:pPr>
            <a:r>
              <a:rPr lang="de-DE" dirty="0">
                <a:solidFill>
                  <a:srgbClr val="0E306F"/>
                </a:solidFill>
              </a:rPr>
              <a:t>Im 3. Monat eines Trimesters</a:t>
            </a:r>
          </a:p>
          <a:p>
            <a:pPr marL="800100" lvl="1" indent="-342900">
              <a:lnSpc>
                <a:spcPct val="150000"/>
              </a:lnSpc>
              <a:buFont typeface="Wingdings" panose="05000000000000000000" pitchFamily="2" charset="2"/>
              <a:buChar char="Ø"/>
            </a:pPr>
            <a:r>
              <a:rPr lang="de-DE" dirty="0">
                <a:solidFill>
                  <a:srgbClr val="0E306F"/>
                </a:solidFill>
              </a:rPr>
              <a:t>Klausurvorbereitung</a:t>
            </a:r>
          </a:p>
          <a:p>
            <a:endParaRPr lang="de-DE" sz="2400" dirty="0"/>
          </a:p>
        </p:txBody>
      </p:sp>
    </p:spTree>
    <p:extLst>
      <p:ext uri="{BB962C8B-B14F-4D97-AF65-F5344CB8AC3E}">
        <p14:creationId xmlns:p14="http://schemas.microsoft.com/office/powerpoint/2010/main" val="2956099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Begleitende E-Learnings</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2323343"/>
            <a:ext cx="10333038" cy="369988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Wingdings" panose="05000000000000000000" pitchFamily="2" charset="2"/>
              <a:buChar char="ü"/>
            </a:pPr>
            <a:r>
              <a:rPr lang="de-DE" sz="2000" dirty="0">
                <a:solidFill>
                  <a:srgbClr val="0E306F"/>
                </a:solidFill>
              </a:rPr>
              <a:t>Termine werden im </a:t>
            </a:r>
            <a:r>
              <a:rPr lang="de-DE" sz="2000" b="1" dirty="0" err="1">
                <a:solidFill>
                  <a:srgbClr val="0E306F"/>
                </a:solidFill>
              </a:rPr>
              <a:t>TraiNex</a:t>
            </a:r>
            <a:r>
              <a:rPr lang="de-DE" sz="2000" b="1" dirty="0">
                <a:solidFill>
                  <a:srgbClr val="0E306F"/>
                </a:solidFill>
              </a:rPr>
              <a:t>-Studienplan</a:t>
            </a:r>
            <a:r>
              <a:rPr lang="de-DE" sz="2000" dirty="0">
                <a:solidFill>
                  <a:srgbClr val="0E306F"/>
                </a:solidFill>
              </a:rPr>
              <a:t> veröffentlicht</a:t>
            </a:r>
          </a:p>
          <a:p>
            <a:pPr marL="742950" lvl="1" indent="-285750">
              <a:buFont typeface="Wingdings" panose="05000000000000000000" pitchFamily="2" charset="2"/>
              <a:buChar char="ü"/>
            </a:pPr>
            <a:r>
              <a:rPr lang="de-DE" sz="1600" dirty="0">
                <a:solidFill>
                  <a:srgbClr val="0E306F"/>
                </a:solidFill>
              </a:rPr>
              <a:t>(</a:t>
            </a:r>
            <a:r>
              <a:rPr lang="de-DE" sz="1600" dirty="0" err="1">
                <a:solidFill>
                  <a:srgbClr val="0E306F"/>
                </a:solidFill>
              </a:rPr>
              <a:t>TraiNex</a:t>
            </a:r>
            <a:r>
              <a:rPr lang="de-DE" sz="1600" dirty="0">
                <a:solidFill>
                  <a:srgbClr val="0E306F"/>
                </a:solidFill>
              </a:rPr>
              <a:t> </a:t>
            </a:r>
            <a:r>
              <a:rPr lang="de-DE" sz="1600" dirty="0">
                <a:solidFill>
                  <a:srgbClr val="0E306F"/>
                </a:solidFill>
                <a:sym typeface="Wingdings" panose="05000000000000000000" pitchFamily="2" charset="2"/>
              </a:rPr>
              <a:t></a:t>
            </a:r>
            <a:r>
              <a:rPr lang="de-DE" sz="1600" dirty="0">
                <a:solidFill>
                  <a:srgbClr val="0E306F"/>
                </a:solidFill>
              </a:rPr>
              <a:t> „Lernen“ </a:t>
            </a:r>
            <a:r>
              <a:rPr lang="de-DE" sz="1600" dirty="0">
                <a:solidFill>
                  <a:srgbClr val="0E306F"/>
                </a:solidFill>
                <a:sym typeface="Wingdings" panose="05000000000000000000" pitchFamily="2" charset="2"/>
              </a:rPr>
              <a:t></a:t>
            </a:r>
            <a:r>
              <a:rPr lang="de-DE" sz="1600" dirty="0">
                <a:solidFill>
                  <a:srgbClr val="0E306F"/>
                </a:solidFill>
              </a:rPr>
              <a:t> „Studienplan“)</a:t>
            </a:r>
          </a:p>
          <a:p>
            <a:pPr marL="285750" indent="-285750">
              <a:buFont typeface="Wingdings" panose="05000000000000000000" pitchFamily="2" charset="2"/>
              <a:buChar char="ü"/>
            </a:pPr>
            <a:endParaRPr lang="de-DE" sz="1600" dirty="0">
              <a:solidFill>
                <a:srgbClr val="0E306F"/>
              </a:solidFill>
            </a:endParaRPr>
          </a:p>
          <a:p>
            <a:pPr marL="342900" indent="-342900">
              <a:buFont typeface="Wingdings" panose="05000000000000000000" pitchFamily="2" charset="2"/>
              <a:buChar char="ü"/>
            </a:pPr>
            <a:r>
              <a:rPr lang="de-DE" sz="2000" dirty="0">
                <a:solidFill>
                  <a:srgbClr val="0E306F"/>
                </a:solidFill>
              </a:rPr>
              <a:t>Betreten des virtuellen Raums über einen Klick auf den entsprechenden </a:t>
            </a:r>
            <a:r>
              <a:rPr lang="de-DE" sz="2000" b="1" dirty="0">
                <a:solidFill>
                  <a:srgbClr val="0E306F"/>
                </a:solidFill>
              </a:rPr>
              <a:t>Link in Ihrem Studienplan (MS Teams oder Adobe Connect)</a:t>
            </a:r>
          </a:p>
          <a:p>
            <a:pPr marL="342900" indent="-342900">
              <a:buFont typeface="Wingdings" panose="05000000000000000000" pitchFamily="2" charset="2"/>
              <a:buChar char="§"/>
            </a:pPr>
            <a:endParaRPr lang="de-DE" sz="20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a:p>
            <a:r>
              <a:rPr lang="de-DE" sz="2000" dirty="0">
                <a:solidFill>
                  <a:srgbClr val="0E306F"/>
                </a:solidFill>
              </a:rPr>
              <a:t>Bitte haben Sie Verständnis dafür, dass die konkreten Veranstaltungstermine für ein neues Trimester immer erst mit einem </a:t>
            </a:r>
            <a:r>
              <a:rPr lang="de-DE" sz="2000" b="1" dirty="0">
                <a:solidFill>
                  <a:srgbClr val="0E306F"/>
                </a:solidFill>
              </a:rPr>
              <a:t>Vorlauf von ca. 2 - 6 Wochen vor Beginn des Trimesters</a:t>
            </a:r>
            <a:r>
              <a:rPr lang="de-DE" sz="2000" dirty="0">
                <a:solidFill>
                  <a:srgbClr val="0E306F"/>
                </a:solidFill>
              </a:rPr>
              <a:t> veröffentlicht werden können! Prüfungstermine folgen im Verlauf des Trimesters.</a:t>
            </a:r>
          </a:p>
          <a:p>
            <a:pPr marL="342900" indent="-342900">
              <a:buFont typeface="Wingdings" panose="05000000000000000000" pitchFamily="2" charset="2"/>
              <a:buChar char="§"/>
            </a:pPr>
            <a:endParaRPr lang="de-DE" sz="2000" dirty="0">
              <a:solidFill>
                <a:srgbClr val="0E306F"/>
              </a:solidFill>
            </a:endParaRPr>
          </a:p>
          <a:p>
            <a:endParaRPr lang="de-DE" sz="2400" dirty="0"/>
          </a:p>
        </p:txBody>
      </p:sp>
    </p:spTree>
    <p:extLst>
      <p:ext uri="{BB962C8B-B14F-4D97-AF65-F5344CB8AC3E}">
        <p14:creationId xmlns:p14="http://schemas.microsoft.com/office/powerpoint/2010/main" val="319644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11" name="Grafik 10">
            <a:extLst>
              <a:ext uri="{FF2B5EF4-FFF2-40B4-BE49-F238E27FC236}">
                <a16:creationId xmlns:a16="http://schemas.microsoft.com/office/drawing/2014/main" id="{45F856BC-FF38-F180-74B0-A2F5BAA64E15}"/>
              </a:ext>
            </a:extLst>
          </p:cNvPr>
          <p:cNvPicPr>
            <a:picLocks noChangeAspect="1"/>
          </p:cNvPicPr>
          <p:nvPr/>
        </p:nvPicPr>
        <p:blipFill>
          <a:blip r:embed="rId2"/>
          <a:stretch>
            <a:fillRect/>
          </a:stretch>
        </p:blipFill>
        <p:spPr>
          <a:xfrm>
            <a:off x="389929" y="1581889"/>
            <a:ext cx="7241061" cy="3411009"/>
          </a:xfrm>
          <a:prstGeom prst="rect">
            <a:avLst/>
          </a:prstGeom>
        </p:spPr>
      </p:pic>
      <p:sp>
        <p:nvSpPr>
          <p:cNvPr id="12" name="Ellipse 11">
            <a:extLst>
              <a:ext uri="{FF2B5EF4-FFF2-40B4-BE49-F238E27FC236}">
                <a16:creationId xmlns:a16="http://schemas.microsoft.com/office/drawing/2014/main" id="{B607CB93-5366-BFFA-6266-09865E607527}"/>
              </a:ext>
            </a:extLst>
          </p:cNvPr>
          <p:cNvSpPr/>
          <p:nvPr/>
        </p:nvSpPr>
        <p:spPr>
          <a:xfrm>
            <a:off x="5404247" y="1581889"/>
            <a:ext cx="1352939" cy="52251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Begleitende E-Learnings</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144084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5" name="Ellipse 4">
            <a:extLst>
              <a:ext uri="{FF2B5EF4-FFF2-40B4-BE49-F238E27FC236}">
                <a16:creationId xmlns:a16="http://schemas.microsoft.com/office/drawing/2014/main" id="{B8E9A196-8BE3-3AD7-81E3-FCFBCD314C4C}"/>
              </a:ext>
            </a:extLst>
          </p:cNvPr>
          <p:cNvSpPr/>
          <p:nvPr/>
        </p:nvSpPr>
        <p:spPr>
          <a:xfrm>
            <a:off x="382944" y="2575065"/>
            <a:ext cx="758258" cy="26868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0" name="Textfeld 9">
            <a:extLst>
              <a:ext uri="{FF2B5EF4-FFF2-40B4-BE49-F238E27FC236}">
                <a16:creationId xmlns:a16="http://schemas.microsoft.com/office/drawing/2014/main" id="{04D92417-2AB4-5F53-2ACE-7AA506AAF10C}"/>
              </a:ext>
            </a:extLst>
          </p:cNvPr>
          <p:cNvSpPr txBox="1"/>
          <p:nvPr/>
        </p:nvSpPr>
        <p:spPr>
          <a:xfrm>
            <a:off x="2981276" y="5068602"/>
            <a:ext cx="29160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Open Sans"/>
                <a:ea typeface="+mn-ea"/>
                <a:cs typeface="+mn-cs"/>
              </a:rPr>
              <a:t>Hier klicken, um zum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Open Sans"/>
                <a:ea typeface="+mn-ea"/>
                <a:cs typeface="+mn-cs"/>
              </a:rPr>
              <a:t>virtuellen Raum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Open Sans"/>
                <a:ea typeface="+mn-ea"/>
                <a:cs typeface="+mn-cs"/>
              </a:rPr>
              <a:t>zu gelangen</a:t>
            </a:r>
          </a:p>
        </p:txBody>
      </p:sp>
      <p:sp>
        <p:nvSpPr>
          <p:cNvPr id="17" name="Textfeld 16">
            <a:extLst>
              <a:ext uri="{FF2B5EF4-FFF2-40B4-BE49-F238E27FC236}">
                <a16:creationId xmlns:a16="http://schemas.microsoft.com/office/drawing/2014/main" id="{A0E9B3DC-97C9-6409-2EFD-F7C39EFE4901}"/>
              </a:ext>
            </a:extLst>
          </p:cNvPr>
          <p:cNvSpPr txBox="1"/>
          <p:nvPr/>
        </p:nvSpPr>
        <p:spPr>
          <a:xfrm>
            <a:off x="4024537" y="3869340"/>
            <a:ext cx="33870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Open Sans"/>
                <a:ea typeface="+mn-ea"/>
                <a:cs typeface="+mn-cs"/>
              </a:rPr>
              <a:t>Es öffnet sich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Open Sans"/>
                <a:ea typeface="+mn-ea"/>
                <a:cs typeface="+mn-cs"/>
              </a:rPr>
              <a:t>der Studienplan</a:t>
            </a:r>
          </a:p>
        </p:txBody>
      </p:sp>
      <p:cxnSp>
        <p:nvCxnSpPr>
          <p:cNvPr id="18" name="Verbinder: gekrümmt 17">
            <a:extLst>
              <a:ext uri="{FF2B5EF4-FFF2-40B4-BE49-F238E27FC236}">
                <a16:creationId xmlns:a16="http://schemas.microsoft.com/office/drawing/2014/main" id="{48377D28-84EB-AE7B-D50F-3CA546709611}"/>
              </a:ext>
            </a:extLst>
          </p:cNvPr>
          <p:cNvCxnSpPr>
            <a:cxnSpLocks/>
          </p:cNvCxnSpPr>
          <p:nvPr/>
        </p:nvCxnSpPr>
        <p:spPr>
          <a:xfrm>
            <a:off x="1212351" y="2690156"/>
            <a:ext cx="4171135" cy="1243603"/>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B3A2B449-2F0B-65C4-4250-53293B3CAC73}"/>
              </a:ext>
            </a:extLst>
          </p:cNvPr>
          <p:cNvPicPr>
            <a:picLocks noChangeAspect="1"/>
          </p:cNvPicPr>
          <p:nvPr/>
        </p:nvPicPr>
        <p:blipFill>
          <a:blip r:embed="rId3"/>
          <a:stretch>
            <a:fillRect/>
          </a:stretch>
        </p:blipFill>
        <p:spPr>
          <a:xfrm>
            <a:off x="5670396" y="2245452"/>
            <a:ext cx="6947833" cy="5651537"/>
          </a:xfrm>
          <a:prstGeom prst="rect">
            <a:avLst/>
          </a:prstGeom>
        </p:spPr>
      </p:pic>
      <p:cxnSp>
        <p:nvCxnSpPr>
          <p:cNvPr id="9" name="Verbinder: gekrümmt 8">
            <a:extLst>
              <a:ext uri="{FF2B5EF4-FFF2-40B4-BE49-F238E27FC236}">
                <a16:creationId xmlns:a16="http://schemas.microsoft.com/office/drawing/2014/main" id="{4D6F9C40-DA8E-72FE-9B6A-B0A0B2994083}"/>
              </a:ext>
            </a:extLst>
          </p:cNvPr>
          <p:cNvCxnSpPr>
            <a:cxnSpLocks/>
          </p:cNvCxnSpPr>
          <p:nvPr/>
        </p:nvCxnSpPr>
        <p:spPr>
          <a:xfrm rot="10800000">
            <a:off x="2463006" y="5622598"/>
            <a:ext cx="3547376" cy="773272"/>
          </a:xfrm>
          <a:prstGeom prst="curvedConnector3">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Grafik 19">
            <a:extLst>
              <a:ext uri="{FF2B5EF4-FFF2-40B4-BE49-F238E27FC236}">
                <a16:creationId xmlns:a16="http://schemas.microsoft.com/office/drawing/2014/main" id="{1DC6B457-4D4A-DA20-7AF6-8DB91E00207F}"/>
              </a:ext>
            </a:extLst>
          </p:cNvPr>
          <p:cNvPicPr>
            <a:picLocks noChangeAspect="1"/>
          </p:cNvPicPr>
          <p:nvPr/>
        </p:nvPicPr>
        <p:blipFill rotWithShape="1">
          <a:blip r:embed="rId4"/>
          <a:srcRect l="837"/>
          <a:stretch/>
        </p:blipFill>
        <p:spPr>
          <a:xfrm>
            <a:off x="488886" y="4286815"/>
            <a:ext cx="1984393" cy="2571185"/>
          </a:xfrm>
          <a:prstGeom prst="rect">
            <a:avLst/>
          </a:prstGeom>
        </p:spPr>
      </p:pic>
    </p:spTree>
    <p:extLst>
      <p:ext uri="{BB962C8B-B14F-4D97-AF65-F5344CB8AC3E}">
        <p14:creationId xmlns:p14="http://schemas.microsoft.com/office/powerpoint/2010/main" val="829484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Begleitende E-Learnings</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1690688"/>
            <a:ext cx="10333038" cy="369988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Wingdings" panose="05000000000000000000" pitchFamily="2" charset="2"/>
              <a:buChar char="§"/>
            </a:pPr>
            <a:endParaRPr lang="de-DE" sz="2000" dirty="0">
              <a:solidFill>
                <a:srgbClr val="0E306F"/>
              </a:solidFill>
            </a:endParaRPr>
          </a:p>
          <a:p>
            <a:pPr marL="342900" indent="-342900">
              <a:lnSpc>
                <a:spcPct val="150000"/>
              </a:lnSpc>
              <a:buFont typeface="Wingdings" panose="05000000000000000000" pitchFamily="2" charset="2"/>
              <a:buChar char="ü"/>
            </a:pPr>
            <a:r>
              <a:rPr lang="de-DE" sz="2000" dirty="0">
                <a:solidFill>
                  <a:srgbClr val="0E306F"/>
                </a:solidFill>
              </a:rPr>
              <a:t>i.d.R. unter der Woche </a:t>
            </a:r>
            <a:r>
              <a:rPr lang="de-DE" sz="2000" b="1" dirty="0">
                <a:solidFill>
                  <a:srgbClr val="0E306F"/>
                </a:solidFill>
              </a:rPr>
              <a:t>ab 18 Uhr </a:t>
            </a:r>
          </a:p>
          <a:p>
            <a:pPr marL="342900" indent="-342900">
              <a:lnSpc>
                <a:spcPct val="150000"/>
              </a:lnSpc>
              <a:buFont typeface="Wingdings" panose="05000000000000000000" pitchFamily="2" charset="2"/>
              <a:buChar char="ü"/>
            </a:pPr>
            <a:r>
              <a:rPr lang="de-DE" sz="2000" dirty="0">
                <a:solidFill>
                  <a:srgbClr val="0E306F"/>
                </a:solidFill>
              </a:rPr>
              <a:t>Anzahl der Termine abhängig vom Modul </a:t>
            </a:r>
          </a:p>
          <a:p>
            <a:pPr marL="342900" indent="-342900">
              <a:lnSpc>
                <a:spcPct val="150000"/>
              </a:lnSpc>
              <a:buFont typeface="Wingdings" panose="05000000000000000000" pitchFamily="2" charset="2"/>
              <a:buChar char="ü"/>
            </a:pPr>
            <a:r>
              <a:rPr lang="de-DE" sz="2000" dirty="0">
                <a:solidFill>
                  <a:srgbClr val="0E306F"/>
                </a:solidFill>
              </a:rPr>
              <a:t>Vorlesungen zu einem Modul sind </a:t>
            </a:r>
            <a:r>
              <a:rPr lang="de-DE" sz="2000" b="1" dirty="0">
                <a:solidFill>
                  <a:srgbClr val="0E306F"/>
                </a:solidFill>
              </a:rPr>
              <a:t>aufeinander aufbauend</a:t>
            </a:r>
          </a:p>
          <a:p>
            <a:pPr marL="342900" indent="-342900">
              <a:lnSpc>
                <a:spcPct val="150000"/>
              </a:lnSpc>
              <a:buFont typeface="Wingdings" panose="05000000000000000000" pitchFamily="2" charset="2"/>
              <a:buChar char="ü"/>
            </a:pPr>
            <a:r>
              <a:rPr lang="de-DE" sz="2000" dirty="0">
                <a:solidFill>
                  <a:srgbClr val="0E306F"/>
                </a:solidFill>
              </a:rPr>
              <a:t>einmalig und live </a:t>
            </a:r>
            <a:r>
              <a:rPr lang="de-DE" sz="2000" dirty="0">
                <a:solidFill>
                  <a:srgbClr val="0E306F"/>
                </a:solidFill>
                <a:sym typeface="Wingdings" panose="05000000000000000000" pitchFamily="2" charset="2"/>
              </a:rPr>
              <a:t></a:t>
            </a:r>
            <a:r>
              <a:rPr lang="de-DE" sz="2000" dirty="0">
                <a:solidFill>
                  <a:srgbClr val="0E306F"/>
                </a:solidFill>
              </a:rPr>
              <a:t> d.h. </a:t>
            </a:r>
            <a:r>
              <a:rPr lang="de-DE" sz="2000" b="1" dirty="0">
                <a:solidFill>
                  <a:srgbClr val="0E306F"/>
                </a:solidFill>
              </a:rPr>
              <a:t>keine Aufzeichnung </a:t>
            </a:r>
            <a:r>
              <a:rPr lang="de-DE" sz="2000" dirty="0">
                <a:solidFill>
                  <a:srgbClr val="0E306F"/>
                </a:solidFill>
              </a:rPr>
              <a:t>der Veranstaltung</a:t>
            </a:r>
          </a:p>
          <a:p>
            <a:pPr marL="342900" indent="-342900">
              <a:lnSpc>
                <a:spcPct val="150000"/>
              </a:lnSpc>
              <a:buFont typeface="Wingdings" panose="05000000000000000000" pitchFamily="2" charset="2"/>
              <a:buChar char="ü"/>
            </a:pPr>
            <a:r>
              <a:rPr lang="de-DE" sz="2000" dirty="0">
                <a:solidFill>
                  <a:srgbClr val="0E306F"/>
                </a:solidFill>
              </a:rPr>
              <a:t>Keine Anwesenheitspflicht, d.h. keine Abmeldung notwendig </a:t>
            </a:r>
            <a:br>
              <a:rPr lang="de-DE" sz="2000" dirty="0">
                <a:solidFill>
                  <a:srgbClr val="0E306F"/>
                </a:solidFill>
              </a:rPr>
            </a:br>
            <a:r>
              <a:rPr lang="de-DE" sz="1800" dirty="0">
                <a:solidFill>
                  <a:srgbClr val="0E306F"/>
                </a:solidFill>
              </a:rPr>
              <a:t>(Ausnahme: Praxis-Transfer-Projekt im Fernstudiengang B.A. </a:t>
            </a:r>
            <a:r>
              <a:rPr lang="de-DE" sz="1800" dirty="0" err="1">
                <a:solidFill>
                  <a:srgbClr val="0E306F"/>
                </a:solidFill>
              </a:rPr>
              <a:t>Sozialpäd</a:t>
            </a:r>
            <a:r>
              <a:rPr lang="de-DE" sz="1800" dirty="0">
                <a:solidFill>
                  <a:srgbClr val="0E306F"/>
                </a:solidFill>
              </a:rPr>
              <a:t>. &amp; Management)</a:t>
            </a:r>
          </a:p>
          <a:p>
            <a:endParaRPr lang="de-DE" sz="2400" dirty="0"/>
          </a:p>
        </p:txBody>
      </p:sp>
    </p:spTree>
    <p:extLst>
      <p:ext uri="{BB962C8B-B14F-4D97-AF65-F5344CB8AC3E}">
        <p14:creationId xmlns:p14="http://schemas.microsoft.com/office/powerpoint/2010/main" val="3568453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2800" b="1" dirty="0"/>
              <a:t>Praxisphase zum Erwerb der staatl. Anerkennung als </a:t>
            </a:r>
            <a:r>
              <a:rPr lang="de-DE" sz="2800" b="1" dirty="0" err="1"/>
              <a:t>Sozialpädagog</a:t>
            </a:r>
            <a:r>
              <a:rPr lang="de-DE" sz="2800" b="1" dirty="0"/>
              <a:t>*in bzw. Sozialarbeiter*in</a:t>
            </a:r>
          </a:p>
        </p:txBody>
      </p:sp>
      <p:sp>
        <p:nvSpPr>
          <p:cNvPr id="3" name="Textfeld 2">
            <a:extLst>
              <a:ext uri="{FF2B5EF4-FFF2-40B4-BE49-F238E27FC236}">
                <a16:creationId xmlns:a16="http://schemas.microsoft.com/office/drawing/2014/main" id="{E5AC7633-4DAF-F6FA-27F3-626397E089EC}"/>
              </a:ext>
            </a:extLst>
          </p:cNvPr>
          <p:cNvSpPr txBox="1"/>
          <p:nvPr/>
        </p:nvSpPr>
        <p:spPr>
          <a:xfrm>
            <a:off x="611980" y="1690688"/>
            <a:ext cx="11379200"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1" i="0" u="none" strike="noStrike" kern="1200" cap="none" spc="0" normalizeH="0" baseline="0" noProof="0" dirty="0">
                <a:ln>
                  <a:noFill/>
                </a:ln>
                <a:solidFill>
                  <a:srgbClr val="0E306F"/>
                </a:solidFill>
                <a:effectLst/>
                <a:uLnTx/>
                <a:uFillTx/>
                <a:ea typeface="Times New Roman" panose="02020603050405020304" pitchFamily="18" charset="0"/>
                <a:cs typeface="+mn-cs"/>
              </a:rPr>
              <a:t>Umfang</a:t>
            </a:r>
            <a:r>
              <a:rPr kumimoji="0" lang="de-DE" b="0" i="0" u="none" strike="noStrike" kern="1200" cap="none" spc="0" normalizeH="0" baseline="0" noProof="0" dirty="0">
                <a:ln>
                  <a:noFill/>
                </a:ln>
                <a:solidFill>
                  <a:srgbClr val="0E306F"/>
                </a:solidFill>
                <a:effectLst/>
                <a:uLnTx/>
                <a:uFillTx/>
                <a:ea typeface="Times New Roman" panose="02020603050405020304" pitchFamily="18" charset="0"/>
                <a:cs typeface="+mn-cs"/>
              </a:rPr>
              <a:t>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e-DE" b="1" i="0" u="none" strike="noStrike" kern="1200" cap="none" spc="0" normalizeH="0" baseline="0" noProof="0" dirty="0">
                <a:ln>
                  <a:noFill/>
                </a:ln>
                <a:solidFill>
                  <a:srgbClr val="0E306F"/>
                </a:solidFill>
                <a:effectLst/>
                <a:uLnTx/>
                <a:uFillTx/>
                <a:ea typeface="Times New Roman" panose="02020603050405020304" pitchFamily="18" charset="0"/>
                <a:cs typeface="+mn-cs"/>
                <a:sym typeface="Wingdings" panose="05000000000000000000" pitchFamily="2" charset="2"/>
              </a:rPr>
              <a:t> </a:t>
            </a:r>
            <a:r>
              <a:rPr kumimoji="0" lang="de-DE" sz="1600" b="1" i="0" u="none" strike="noStrike" kern="1200" cap="none" spc="0" normalizeH="0" baseline="0" noProof="0" dirty="0">
                <a:ln>
                  <a:noFill/>
                </a:ln>
                <a:solidFill>
                  <a:srgbClr val="0E306F"/>
                </a:solidFill>
                <a:effectLst/>
                <a:uLnTx/>
                <a:uFillTx/>
                <a:ea typeface="Times New Roman" panose="02020603050405020304" pitchFamily="18" charset="0"/>
                <a:cs typeface="+mn-cs"/>
              </a:rPr>
              <a:t>770 Stunden</a:t>
            </a:r>
            <a:r>
              <a:rPr kumimoji="0" lang="de-DE" sz="1600" b="0" i="0" u="none" strike="noStrike" kern="1200" cap="none" spc="0" normalizeH="0" baseline="0" noProof="0" dirty="0">
                <a:ln>
                  <a:noFill/>
                </a:ln>
                <a:solidFill>
                  <a:srgbClr val="0E306F"/>
                </a:solidFill>
                <a:effectLst/>
                <a:uLnTx/>
                <a:uFillTx/>
                <a:ea typeface="Times New Roman" panose="02020603050405020304" pitchFamily="18" charset="0"/>
                <a:cs typeface="+mn-cs"/>
              </a:rPr>
              <a:t> (staatl. anerkannte Heilerziehungspfleger*innen &amp; alle Studierenden im Studiengang B.A. 			     Soziale Arbeit &amp; Management)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e-DE" sz="1600" b="1" i="0" u="none" strike="noStrike" kern="1200" cap="none" spc="0" normalizeH="0" baseline="0" noProof="0" dirty="0">
                <a:ln>
                  <a:noFill/>
                </a:ln>
                <a:solidFill>
                  <a:srgbClr val="0E306F"/>
                </a:solidFill>
                <a:effectLst/>
                <a:uLnTx/>
                <a:uFillTx/>
                <a:ea typeface="Times New Roman" panose="02020603050405020304" pitchFamily="18" charset="0"/>
                <a:cs typeface="+mn-cs"/>
                <a:sym typeface="Wingdings" panose="05000000000000000000" pitchFamily="2" charset="2"/>
              </a:rPr>
              <a:t> </a:t>
            </a:r>
            <a:r>
              <a:rPr kumimoji="0" lang="de-DE" sz="1600" b="1" i="0" u="none" strike="noStrike" kern="1200" cap="none" spc="0" normalizeH="0" baseline="0" noProof="0" dirty="0">
                <a:ln>
                  <a:noFill/>
                </a:ln>
                <a:solidFill>
                  <a:srgbClr val="0E306F"/>
                </a:solidFill>
                <a:effectLst/>
                <a:uLnTx/>
                <a:uFillTx/>
                <a:ea typeface="Times New Roman" panose="02020603050405020304" pitchFamily="18" charset="0"/>
                <a:cs typeface="+mn-cs"/>
              </a:rPr>
              <a:t>385 Stunden </a:t>
            </a:r>
            <a:r>
              <a:rPr kumimoji="0" lang="de-DE" sz="1600" b="0" i="0" u="none" strike="noStrike" kern="1200" cap="none" spc="0" normalizeH="0" baseline="0" noProof="0" dirty="0">
                <a:ln>
                  <a:noFill/>
                </a:ln>
                <a:solidFill>
                  <a:srgbClr val="0E306F"/>
                </a:solidFill>
                <a:effectLst/>
                <a:uLnTx/>
                <a:uFillTx/>
                <a:ea typeface="Times New Roman" panose="02020603050405020304" pitchFamily="18" charset="0"/>
                <a:cs typeface="+mn-cs"/>
              </a:rPr>
              <a:t>(</a:t>
            </a:r>
            <a:r>
              <a:rPr kumimoji="0" lang="de-DE" sz="1600" b="0" i="0" u="none" strike="noStrike" kern="1200" cap="none" spc="0" normalizeH="0" baseline="0" noProof="0" dirty="0">
                <a:ln>
                  <a:noFill/>
                </a:ln>
                <a:solidFill>
                  <a:srgbClr val="0E306F"/>
                </a:solidFill>
                <a:effectLst/>
                <a:uLnTx/>
                <a:uFillTx/>
                <a:ea typeface="Times New Roman" panose="02020603050405020304" pitchFamily="18" charset="0"/>
                <a:cs typeface="+mn-cs"/>
                <a:sym typeface="Wingdings" panose="05000000000000000000" pitchFamily="2" charset="2"/>
              </a:rPr>
              <a:t>staatlich anerkannte Erzieher*innen im Studiengang B.A. Sozialpädagogik &amp; Management)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0E306F"/>
              </a:solidFill>
              <a:effectLst/>
              <a:uLnTx/>
              <a:uFillTx/>
              <a:ea typeface="Times New Roman" panose="02020603050405020304" pitchFamily="18" charset="0"/>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de-DE" sz="1600" b="0" i="0" u="none" strike="noStrike" kern="1200" cap="none" spc="0" normalizeH="0" baseline="0" noProof="0" dirty="0">
                <a:ln>
                  <a:noFill/>
                </a:ln>
                <a:solidFill>
                  <a:srgbClr val="0E306F"/>
                </a:solidFill>
                <a:effectLst/>
                <a:uLnTx/>
                <a:uFillTx/>
                <a:ea typeface="Times New Roman" panose="02020603050405020304" pitchFamily="18" charset="0"/>
                <a:cs typeface="+mn-cs"/>
              </a:rPr>
              <a:t>in einer </a:t>
            </a:r>
            <a:r>
              <a:rPr kumimoji="0" lang="de-DE" sz="1600" b="1" i="0" u="none" strike="noStrike" kern="1200" cap="none" spc="0" normalizeH="0" baseline="0" noProof="0" dirty="0">
                <a:ln>
                  <a:noFill/>
                </a:ln>
                <a:solidFill>
                  <a:srgbClr val="0E306F"/>
                </a:solidFill>
                <a:effectLst/>
                <a:uLnTx/>
                <a:uFillTx/>
                <a:ea typeface="Times New Roman" panose="02020603050405020304" pitchFamily="18" charset="0"/>
                <a:cs typeface="+mn-cs"/>
              </a:rPr>
              <a:t>pädagogischen Einrichtung</a:t>
            </a:r>
            <a:r>
              <a:rPr kumimoji="0" lang="de-DE" sz="1600" b="0" i="0" u="none" strike="noStrike" kern="1200" cap="none" spc="0" normalizeH="0" baseline="0" noProof="0" dirty="0">
                <a:ln>
                  <a:noFill/>
                </a:ln>
                <a:solidFill>
                  <a:srgbClr val="0E306F"/>
                </a:solidFill>
                <a:effectLst/>
                <a:uLnTx/>
                <a:uFillTx/>
                <a:ea typeface="Times New Roman" panose="02020603050405020304" pitchFamily="18" charset="0"/>
                <a:cs typeface="+mn-cs"/>
              </a:rPr>
              <a:t> unter </a:t>
            </a:r>
            <a:r>
              <a:rPr kumimoji="0" lang="de-DE" sz="1600" b="1" i="0" u="none" strike="noStrike" kern="1200" cap="none" spc="0" normalizeH="0" baseline="0" noProof="0" dirty="0">
                <a:ln>
                  <a:noFill/>
                </a:ln>
                <a:solidFill>
                  <a:srgbClr val="0E306F"/>
                </a:solidFill>
                <a:effectLst/>
                <a:uLnTx/>
                <a:uFillTx/>
                <a:ea typeface="Times New Roman" panose="02020603050405020304" pitchFamily="18" charset="0"/>
                <a:cs typeface="+mn-cs"/>
              </a:rPr>
              <a:t>Anleitung einer Praxisanleitung</a:t>
            </a:r>
            <a:endParaRPr kumimoji="0" lang="de-DE" sz="1600" b="0" i="0" u="none" strike="noStrike" kern="1200" cap="none" spc="0" normalizeH="0" baseline="0" noProof="0" dirty="0">
              <a:ln>
                <a:noFill/>
              </a:ln>
              <a:solidFill>
                <a:srgbClr val="0E306F"/>
              </a:solidFill>
              <a:effectLst/>
              <a:uLnTx/>
              <a:uFillTx/>
              <a:ea typeface="Times New Roman" panose="02020603050405020304" pitchFamily="18" charset="0"/>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e-DE" sz="1600" b="0" i="0" u="none" strike="noStrike" kern="1200" cap="none" spc="0" normalizeH="0" baseline="0" noProof="0" dirty="0">
                <a:ln>
                  <a:noFill/>
                </a:ln>
                <a:solidFill>
                  <a:srgbClr val="0E306F"/>
                </a:solidFill>
                <a:effectLst/>
                <a:uLnTx/>
                <a:uFillTx/>
                <a:ea typeface="Times New Roman" panose="02020603050405020304" pitchFamily="18" charset="0"/>
                <a:cs typeface="+mn-cs"/>
              </a:rPr>
              <a:t>Voraussetzung Praxisanleitung: </a:t>
            </a:r>
            <a:r>
              <a:rPr kumimoji="0" lang="de-DE" sz="1600" b="1" i="0" u="none" strike="noStrike" kern="1200" cap="none" spc="0" normalizeH="0" baseline="0" noProof="0" dirty="0">
                <a:ln>
                  <a:noFill/>
                </a:ln>
                <a:solidFill>
                  <a:srgbClr val="0E306F"/>
                </a:solidFill>
                <a:effectLst/>
                <a:uLnTx/>
                <a:uFillTx/>
                <a:ea typeface="Times New Roman" panose="02020603050405020304" pitchFamily="18" charset="0"/>
                <a:cs typeface="+mn-cs"/>
              </a:rPr>
              <a:t>Bachelor-Abschluss in Soziale Arbeit oder Sozialpädagogik</a:t>
            </a:r>
            <a:r>
              <a:rPr kumimoji="0" lang="de-DE" sz="1600" b="0" i="0" u="none" strike="noStrike" kern="1200" cap="none" spc="0" normalizeH="0" baseline="0" noProof="0" dirty="0">
                <a:ln>
                  <a:noFill/>
                </a:ln>
                <a:solidFill>
                  <a:srgbClr val="0E306F"/>
                </a:solidFill>
                <a:effectLst/>
                <a:uLnTx/>
                <a:uFillTx/>
                <a:ea typeface="Times New Roman" panose="02020603050405020304" pitchFamily="18" charset="0"/>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E306F"/>
                </a:solidFill>
                <a:effectLst/>
                <a:uLnTx/>
                <a:uFillTx/>
                <a:ea typeface="Times New Roman" panose="02020603050405020304" pitchFamily="18" charset="0"/>
                <a:cs typeface="+mn-cs"/>
                <a:sym typeface="Wingdings" panose="05000000000000000000" pitchFamily="2" charset="2"/>
              </a:rPr>
              <a:t>	 </a:t>
            </a:r>
            <a:r>
              <a:rPr kumimoji="0" lang="de-DE" sz="1600" b="0" i="0" u="none" strike="noStrike" kern="1200" cap="none" spc="0" normalizeH="0" baseline="0" noProof="0" dirty="0">
                <a:ln>
                  <a:noFill/>
                </a:ln>
                <a:solidFill>
                  <a:srgbClr val="0E306F"/>
                </a:solidFill>
                <a:effectLst/>
                <a:uLnTx/>
                <a:uFillTx/>
                <a:ea typeface="Times New Roman" panose="02020603050405020304" pitchFamily="18" charset="0"/>
                <a:cs typeface="+mn-cs"/>
              </a:rPr>
              <a:t>Abweichungen nach Absprache ggf. möglich</a:t>
            </a:r>
            <a:endParaRPr kumimoji="0" lang="de-DE" sz="1600" b="0" i="0" u="none" strike="noStrike" kern="1200" cap="none" spc="0" normalizeH="0" baseline="0" noProof="0" dirty="0">
              <a:ln>
                <a:noFill/>
              </a:ln>
              <a:solidFill>
                <a:srgbClr val="0E306F"/>
              </a:solidFill>
              <a:effectLst/>
              <a:uLnTx/>
              <a:uFillTx/>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dirty="0">
              <a:ln>
                <a:noFill/>
              </a:ln>
              <a:solidFill>
                <a:srgbClr val="0E306F"/>
              </a:solidFill>
              <a:effectLst/>
              <a:uLnTx/>
              <a:uFillTx/>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de-DE" b="1" i="0" u="none" strike="noStrike" kern="1200" cap="none" spc="0" normalizeH="0" baseline="0" noProof="0" dirty="0">
                <a:ln>
                  <a:noFill/>
                </a:ln>
                <a:solidFill>
                  <a:srgbClr val="0E306F"/>
                </a:solidFill>
                <a:effectLst/>
                <a:uLnTx/>
                <a:uFillTx/>
                <a:ea typeface="Times New Roman" panose="02020603050405020304" pitchFamily="18" charset="0"/>
                <a:cs typeface="+mn-cs"/>
              </a:rPr>
              <a:t>verpflichtende Teilnahme </a:t>
            </a:r>
            <a:r>
              <a:rPr kumimoji="0" lang="de-DE" b="0" i="0" u="none" strike="noStrike" kern="1200" cap="none" spc="0" normalizeH="0" baseline="0" noProof="0" dirty="0">
                <a:ln>
                  <a:noFill/>
                </a:ln>
                <a:solidFill>
                  <a:srgbClr val="0E306F"/>
                </a:solidFill>
                <a:effectLst/>
                <a:uLnTx/>
                <a:uFillTx/>
                <a:ea typeface="Times New Roman" panose="02020603050405020304" pitchFamily="18" charset="0"/>
                <a:cs typeface="+mn-cs"/>
              </a:rPr>
              <a:t>an begleitenden Veranstaltungen zur Praxisphase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e-DE" sz="1600" b="0" i="0" u="none" strike="noStrike" kern="1200" cap="none" spc="0" normalizeH="0" baseline="0" noProof="0" dirty="0">
                <a:ln>
                  <a:noFill/>
                </a:ln>
                <a:solidFill>
                  <a:srgbClr val="0E306F"/>
                </a:solidFill>
                <a:effectLst/>
                <a:uLnTx/>
                <a:uFillTx/>
                <a:ea typeface="Times New Roman" panose="02020603050405020304" pitchFamily="18" charset="0"/>
                <a:cs typeface="+mn-cs"/>
              </a:rPr>
              <a:t>Modul: „Praxis-Transfer-Projekt“ + „Supervision“ </a:t>
            </a:r>
            <a:r>
              <a:rPr kumimoji="0" lang="de-DE" sz="1600" b="0" i="0" u="none" strike="noStrike" kern="1200" cap="none" spc="0" normalizeH="0" baseline="0" noProof="0" dirty="0">
                <a:ln>
                  <a:noFill/>
                </a:ln>
                <a:solidFill>
                  <a:srgbClr val="0E306F"/>
                </a:solidFill>
                <a:effectLst/>
                <a:uLnTx/>
                <a:uFillTx/>
                <a:ea typeface="Times New Roman" panose="02020603050405020304" pitchFamily="18" charset="0"/>
                <a:cs typeface="+mn-cs"/>
                <a:sym typeface="Wingdings" panose="05000000000000000000" pitchFamily="2" charset="2"/>
              </a:rPr>
              <a:t> </a:t>
            </a:r>
            <a:r>
              <a:rPr kumimoji="0" lang="de-DE" sz="1600" b="0" i="0" u="none" strike="noStrike" kern="1200" cap="none" spc="0" normalizeH="0" baseline="0" noProof="0" dirty="0">
                <a:ln>
                  <a:noFill/>
                </a:ln>
                <a:solidFill>
                  <a:srgbClr val="0E306F"/>
                </a:solidFill>
                <a:effectLst/>
                <a:uLnTx/>
                <a:uFillTx/>
                <a:ea typeface="Times New Roman" panose="02020603050405020304" pitchFamily="18" charset="0"/>
                <a:cs typeface="+mn-cs"/>
              </a:rPr>
              <a:t>insg. 8 Online-Veranstaltungen</a:t>
            </a:r>
            <a:endParaRPr kumimoji="0" lang="de-DE" sz="1600" b="0" i="0" u="none" strike="noStrike" kern="1200" cap="none" spc="0" normalizeH="0" baseline="0" noProof="0" dirty="0">
              <a:ln>
                <a:noFill/>
              </a:ln>
              <a:solidFill>
                <a:srgbClr val="0E306F"/>
              </a:solidFill>
              <a:effectLst/>
              <a:uLnTx/>
              <a:uFillTx/>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b="0" i="0" u="none" strike="noStrike" kern="1200" cap="none" spc="0" normalizeH="0" baseline="0" noProof="0" dirty="0">
              <a:ln>
                <a:noFill/>
              </a:ln>
              <a:solidFill>
                <a:srgbClr val="0E306F"/>
              </a:solidFill>
              <a:effectLst/>
              <a:uLnTx/>
              <a:uFillTx/>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b="1" i="0" u="none" strike="noStrike" kern="1200" cap="none" spc="0" normalizeH="0" baseline="0" noProof="0" dirty="0">
                <a:ln>
                  <a:noFill/>
                </a:ln>
                <a:solidFill>
                  <a:srgbClr val="0E306F"/>
                </a:solidFill>
                <a:effectLst/>
                <a:uLnTx/>
                <a:uFillTx/>
                <a:ea typeface="Times New Roman" panose="02020603050405020304" pitchFamily="18" charset="0"/>
                <a:cs typeface="Times New Roman" panose="02020603050405020304" pitchFamily="18" charset="0"/>
              </a:rPr>
              <a:t>Wann?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e-DE" b="0" i="0" u="none" strike="noStrike" kern="1200" cap="none" spc="0" normalizeH="0" baseline="0" noProof="0" dirty="0">
                <a:ln>
                  <a:noFill/>
                </a:ln>
                <a:solidFill>
                  <a:srgbClr val="0E306F"/>
                </a:solidFill>
                <a:effectLst/>
                <a:uLnTx/>
                <a:uFillTx/>
                <a:ea typeface="Times New Roman" panose="02020603050405020304" pitchFamily="18" charset="0"/>
                <a:cs typeface="Times New Roman" panose="02020603050405020304" pitchFamily="18" charset="0"/>
              </a:rPr>
              <a:t>B.A. Sozialpädagogik &amp; Management: möglichst in den ersten beiden Trimestern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de-DE" b="0" i="0" u="none" strike="noStrike" kern="1200" cap="none" spc="0" normalizeH="0" baseline="0" noProof="0" dirty="0">
                <a:ln>
                  <a:noFill/>
                </a:ln>
                <a:solidFill>
                  <a:srgbClr val="0E306F"/>
                </a:solidFill>
                <a:effectLst/>
                <a:uLnTx/>
                <a:uFillTx/>
                <a:ea typeface="Calibri" panose="020F0502020204030204" pitchFamily="34" charset="0"/>
                <a:cs typeface="Times New Roman" panose="02020603050405020304" pitchFamily="18" charset="0"/>
              </a:rPr>
              <a:t>B.A. Soziale Arbeit &amp; Management : planmäßig in der Mitte der Studienzeit im 4. &amp; 5. Trimester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b="0" i="0" u="none" strike="noStrike" kern="1200" cap="none" spc="0" normalizeH="0" baseline="0" noProof="0" dirty="0">
              <a:ln>
                <a:noFill/>
              </a:ln>
              <a:solidFill>
                <a:srgbClr val="0E306F"/>
              </a:solidFill>
              <a:effectLst/>
              <a:uLnTx/>
              <a:uFillTx/>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E306F"/>
                </a:solidFill>
                <a:effectLst/>
                <a:uLnTx/>
                <a:uFillTx/>
                <a:ea typeface="Calibri" panose="020F0502020204030204" pitchFamily="34" charset="0"/>
                <a:cs typeface="+mn-cs"/>
              </a:rPr>
              <a:t>Weitere Informationen werden bei der ersten Veranstaltung zum Modul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E306F"/>
                </a:solidFill>
                <a:effectLst/>
                <a:uLnTx/>
                <a:uFillTx/>
                <a:ea typeface="Calibri" panose="020F0502020204030204" pitchFamily="34" charset="0"/>
                <a:cs typeface="+mn-cs"/>
              </a:rPr>
              <a:t>„Praxis-Transfer-Projekt / Praxisbegleitseminar“ oder durch den/die Studiengruppenbetreuer*in gegeben</a:t>
            </a:r>
          </a:p>
        </p:txBody>
      </p:sp>
    </p:spTree>
    <p:extLst>
      <p:ext uri="{BB962C8B-B14F-4D97-AF65-F5344CB8AC3E}">
        <p14:creationId xmlns:p14="http://schemas.microsoft.com/office/powerpoint/2010/main" val="3611164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2">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8" name="Grafik 7">
            <a:extLst>
              <a:ext uri="{FF2B5EF4-FFF2-40B4-BE49-F238E27FC236}">
                <a16:creationId xmlns:a16="http://schemas.microsoft.com/office/drawing/2014/main" id="{FDEA4420-23B1-37C3-D332-90D5D9DA153E}"/>
              </a:ext>
            </a:extLst>
          </p:cNvPr>
          <p:cNvSpPr/>
          <p:nvPr/>
        </p:nvSpPr>
        <p:spPr>
          <a:xfrm rot="14400000" flipH="1">
            <a:off x="-750806" y="2290126"/>
            <a:ext cx="7387651" cy="8245800"/>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alpha val="90000"/>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itel 3">
            <a:extLst>
              <a:ext uri="{FF2B5EF4-FFF2-40B4-BE49-F238E27FC236}">
                <a16:creationId xmlns:a16="http://schemas.microsoft.com/office/drawing/2014/main" id="{C14F5B7E-BE8E-6A19-0F4D-ACF7F45BCC4C}"/>
              </a:ext>
            </a:extLst>
          </p:cNvPr>
          <p:cNvSpPr>
            <a:spLocks noGrp="1"/>
          </p:cNvSpPr>
          <p:nvPr>
            <p:ph type="title"/>
          </p:nvPr>
        </p:nvSpPr>
        <p:spPr>
          <a:xfrm>
            <a:off x="506319" y="4676775"/>
            <a:ext cx="5980206" cy="1125338"/>
          </a:xfrm>
        </p:spPr>
        <p:txBody>
          <a:bodyPr>
            <a:normAutofit/>
          </a:bodyPr>
          <a:lstStyle/>
          <a:p>
            <a:r>
              <a:rPr lang="de-DE" sz="4800" dirty="0">
                <a:solidFill>
                  <a:schemeClr val="bg1"/>
                </a:solidFill>
                <a:latin typeface="Open Sans bold" pitchFamily="2" charset="0"/>
                <a:ea typeface="Open Sans bold" pitchFamily="2" charset="0"/>
                <a:cs typeface="Open Sans bold" pitchFamily="2" charset="0"/>
              </a:rPr>
              <a:t>Prüfungen</a:t>
            </a: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3">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extLst>
      <p:ext uri="{BB962C8B-B14F-4D97-AF65-F5344CB8AC3E}">
        <p14:creationId xmlns:p14="http://schemas.microsoft.com/office/powerpoint/2010/main" val="3228155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Prüfungen</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2061880"/>
            <a:ext cx="10333038" cy="369988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de-DE" sz="2400" dirty="0">
                <a:solidFill>
                  <a:srgbClr val="0E306F"/>
                </a:solidFill>
              </a:rPr>
              <a:t>Jedes Modul schließt mit einer verpflichtenden Modulprüfung ab</a:t>
            </a:r>
            <a:endParaRPr lang="de-DE" sz="1800" dirty="0">
              <a:solidFill>
                <a:srgbClr val="0E306F"/>
              </a:solidFill>
            </a:endParaRPr>
          </a:p>
          <a:p>
            <a:pPr marL="800100" lvl="1" indent="-342900">
              <a:lnSpc>
                <a:spcPct val="150000"/>
              </a:lnSpc>
              <a:buFont typeface="Wingdings" panose="05000000000000000000" pitchFamily="2" charset="2"/>
              <a:buChar char="Ø"/>
            </a:pPr>
            <a:r>
              <a:rPr lang="de-DE" sz="2000" dirty="0">
                <a:solidFill>
                  <a:srgbClr val="0E306F"/>
                </a:solidFill>
              </a:rPr>
              <a:t>Prüfungsformen:</a:t>
            </a:r>
          </a:p>
          <a:p>
            <a:pPr marL="1257300" lvl="2" indent="-342900">
              <a:lnSpc>
                <a:spcPct val="150000"/>
              </a:lnSpc>
              <a:buFont typeface="Wingdings" panose="05000000000000000000" pitchFamily="2" charset="2"/>
              <a:buChar char="Ø"/>
            </a:pPr>
            <a:r>
              <a:rPr lang="de-DE" sz="2000" dirty="0">
                <a:solidFill>
                  <a:srgbClr val="0E306F"/>
                </a:solidFill>
              </a:rPr>
              <a:t>Klausur, Studienarbeit, Berufspraktische Übung, praxisbezogene Projektarbeit (</a:t>
            </a:r>
            <a:r>
              <a:rPr lang="de-DE" sz="2000" dirty="0" err="1">
                <a:solidFill>
                  <a:srgbClr val="0E306F"/>
                </a:solidFill>
              </a:rPr>
              <a:t>SiP</a:t>
            </a:r>
            <a:r>
              <a:rPr lang="de-DE" sz="2000" dirty="0">
                <a:solidFill>
                  <a:srgbClr val="0E306F"/>
                </a:solidFill>
              </a:rPr>
              <a:t>), Kolloquium</a:t>
            </a:r>
          </a:p>
          <a:p>
            <a:pPr marL="800100" lvl="1" indent="-342900">
              <a:lnSpc>
                <a:spcPct val="150000"/>
              </a:lnSpc>
              <a:buFont typeface="Wingdings" panose="05000000000000000000" pitchFamily="2" charset="2"/>
              <a:buChar char="Ø"/>
            </a:pPr>
            <a:r>
              <a:rPr lang="de-DE" sz="2000" dirty="0">
                <a:solidFill>
                  <a:srgbClr val="0E306F"/>
                </a:solidFill>
              </a:rPr>
              <a:t>Prüfungsmonate: </a:t>
            </a:r>
            <a:r>
              <a:rPr lang="de-DE" sz="2000" b="1" dirty="0">
                <a:solidFill>
                  <a:srgbClr val="0E306F"/>
                </a:solidFill>
              </a:rPr>
              <a:t>Januar, Mai </a:t>
            </a:r>
            <a:r>
              <a:rPr lang="de-DE" sz="2000" dirty="0">
                <a:solidFill>
                  <a:srgbClr val="0E306F"/>
                </a:solidFill>
              </a:rPr>
              <a:t>und </a:t>
            </a:r>
            <a:r>
              <a:rPr lang="de-DE" sz="2000" b="1" dirty="0">
                <a:solidFill>
                  <a:srgbClr val="0E306F"/>
                </a:solidFill>
              </a:rPr>
              <a:t>September</a:t>
            </a:r>
          </a:p>
          <a:p>
            <a:pPr marL="800100" lvl="1" indent="-342900">
              <a:lnSpc>
                <a:spcPct val="150000"/>
              </a:lnSpc>
              <a:buFont typeface="Wingdings" panose="05000000000000000000" pitchFamily="2" charset="2"/>
              <a:buChar char="Ø"/>
            </a:pPr>
            <a:r>
              <a:rPr lang="de-DE" sz="2000" b="1" dirty="0">
                <a:solidFill>
                  <a:srgbClr val="0E306F"/>
                </a:solidFill>
              </a:rPr>
              <a:t>Klausurprüfungen freitagnachmittags </a:t>
            </a:r>
            <a:r>
              <a:rPr lang="de-DE" sz="2000" dirty="0">
                <a:solidFill>
                  <a:srgbClr val="0E306F"/>
                </a:solidFill>
              </a:rPr>
              <a:t>(Termine werden im Trimester bekannt gegeben)</a:t>
            </a:r>
          </a:p>
          <a:p>
            <a:pPr marL="800100" lvl="1" indent="-342900">
              <a:lnSpc>
                <a:spcPct val="150000"/>
              </a:lnSpc>
              <a:buFont typeface="Wingdings" panose="05000000000000000000" pitchFamily="2" charset="2"/>
              <a:buChar char="Ø"/>
            </a:pPr>
            <a:r>
              <a:rPr lang="de-DE" sz="2000" dirty="0">
                <a:solidFill>
                  <a:srgbClr val="0E306F"/>
                </a:solidFill>
              </a:rPr>
              <a:t>Uploads von Studienarbeiten, etc. zum </a:t>
            </a:r>
            <a:r>
              <a:rPr lang="de-DE" sz="2000" b="1" dirty="0">
                <a:solidFill>
                  <a:srgbClr val="0E306F"/>
                </a:solidFill>
              </a:rPr>
              <a:t>letzten Werktag des Prüfungsmonats </a:t>
            </a:r>
            <a:r>
              <a:rPr lang="de-DE" sz="2000" dirty="0">
                <a:solidFill>
                  <a:srgbClr val="0E306F"/>
                </a:solidFill>
              </a:rPr>
              <a:t>bzw. nach </a:t>
            </a:r>
            <a:r>
              <a:rPr lang="de-DE" sz="2000" b="1" dirty="0">
                <a:solidFill>
                  <a:srgbClr val="0E306F"/>
                </a:solidFill>
              </a:rPr>
              <a:t>Vorgabe des Dozierenden</a:t>
            </a:r>
          </a:p>
        </p:txBody>
      </p:sp>
    </p:spTree>
    <p:extLst>
      <p:ext uri="{BB962C8B-B14F-4D97-AF65-F5344CB8AC3E}">
        <p14:creationId xmlns:p14="http://schemas.microsoft.com/office/powerpoint/2010/main" val="3248297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Prüfungsform „Klausur“</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2061880"/>
            <a:ext cx="10333038" cy="369988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Wingdings" panose="05000000000000000000" pitchFamily="2" charset="2"/>
              <a:buChar char="ü"/>
            </a:pPr>
            <a:r>
              <a:rPr lang="de-DE" sz="2400" dirty="0">
                <a:solidFill>
                  <a:srgbClr val="0E306F"/>
                </a:solidFill>
              </a:rPr>
              <a:t>Prüfungen finden </a:t>
            </a:r>
            <a:r>
              <a:rPr lang="de-DE" sz="2400" b="1" dirty="0">
                <a:solidFill>
                  <a:srgbClr val="0E306F"/>
                </a:solidFill>
              </a:rPr>
              <a:t>online</a:t>
            </a:r>
            <a:r>
              <a:rPr lang="de-DE" sz="2400" dirty="0">
                <a:solidFill>
                  <a:srgbClr val="0E306F"/>
                </a:solidFill>
              </a:rPr>
              <a:t> statt</a:t>
            </a:r>
          </a:p>
          <a:p>
            <a:pPr marL="342900" indent="-342900">
              <a:buFont typeface="Wingdings" panose="05000000000000000000" pitchFamily="2" charset="2"/>
              <a:buChar char="ü"/>
            </a:pPr>
            <a:endParaRPr lang="de-DE" sz="2400" dirty="0">
              <a:solidFill>
                <a:srgbClr val="0E306F"/>
              </a:solidFill>
            </a:endParaRPr>
          </a:p>
          <a:p>
            <a:pPr marL="342900" indent="-342900">
              <a:buFont typeface="Wingdings" panose="05000000000000000000" pitchFamily="2" charset="2"/>
              <a:buChar char="ü"/>
            </a:pPr>
            <a:r>
              <a:rPr lang="de-DE" sz="2400" b="1" dirty="0">
                <a:solidFill>
                  <a:srgbClr val="0E306F"/>
                </a:solidFill>
              </a:rPr>
              <a:t>Obligatorisch / verpflichtend</a:t>
            </a:r>
          </a:p>
          <a:p>
            <a:pPr marL="342900" indent="-342900">
              <a:buFont typeface="Wingdings" panose="05000000000000000000" pitchFamily="2" charset="2"/>
              <a:buChar char="ü"/>
            </a:pPr>
            <a:endParaRPr lang="de-DE" sz="2400" dirty="0">
              <a:solidFill>
                <a:srgbClr val="0E306F"/>
              </a:solidFill>
            </a:endParaRPr>
          </a:p>
          <a:p>
            <a:pPr marL="342900" indent="-342900">
              <a:buFont typeface="Wingdings" panose="05000000000000000000" pitchFamily="2" charset="2"/>
              <a:buChar char="ü"/>
            </a:pPr>
            <a:r>
              <a:rPr lang="de-DE" sz="2400" dirty="0">
                <a:solidFill>
                  <a:srgbClr val="0E306F"/>
                </a:solidFill>
              </a:rPr>
              <a:t>Einführungsveranstaltung zu den E-Klausuren und Probeklausur im 1. Trimester</a:t>
            </a:r>
          </a:p>
          <a:p>
            <a:pPr marL="342900" indent="-342900">
              <a:buFont typeface="Wingdings" panose="05000000000000000000" pitchFamily="2" charset="2"/>
              <a:buChar char="ü"/>
            </a:pPr>
            <a:endParaRPr lang="de-DE" sz="2400" dirty="0">
              <a:solidFill>
                <a:srgbClr val="0E306F"/>
              </a:solidFill>
            </a:endParaRPr>
          </a:p>
          <a:p>
            <a:pPr marL="342900" indent="-342900">
              <a:buFont typeface="Wingdings" panose="05000000000000000000" pitchFamily="2" charset="2"/>
              <a:buChar char="ü"/>
            </a:pPr>
            <a:r>
              <a:rPr lang="de-DE" sz="2400" dirty="0">
                <a:solidFill>
                  <a:srgbClr val="0E306F"/>
                </a:solidFill>
              </a:rPr>
              <a:t>Abmeldung bis zu 7 Tage vor der Klausur ohne Grund möglich </a:t>
            </a:r>
          </a:p>
          <a:p>
            <a:r>
              <a:rPr lang="de-DE" sz="2400" dirty="0">
                <a:solidFill>
                  <a:srgbClr val="0E306F"/>
                </a:solidFill>
                <a:sym typeface="Wingdings" panose="05000000000000000000" pitchFamily="2" charset="2"/>
              </a:rPr>
              <a:t>	</a:t>
            </a:r>
            <a:r>
              <a:rPr lang="de-DE" sz="2400" dirty="0">
                <a:solidFill>
                  <a:srgbClr val="0E306F"/>
                </a:solidFill>
              </a:rPr>
              <a:t> 7 Tage vorher nur noch mit ärztlichem Attest</a:t>
            </a:r>
          </a:p>
          <a:p>
            <a:r>
              <a:rPr lang="de-DE" sz="2800" dirty="0">
                <a:solidFill>
                  <a:srgbClr val="0E306F"/>
                </a:solidFill>
                <a:sym typeface="Wingdings" panose="05000000000000000000" pitchFamily="2" charset="2"/>
              </a:rPr>
              <a:t>		</a:t>
            </a:r>
            <a:r>
              <a:rPr lang="de-DE" sz="1800" dirty="0">
                <a:solidFill>
                  <a:srgbClr val="0E306F"/>
                </a:solidFill>
                <a:sym typeface="Wingdings" panose="05000000000000000000" pitchFamily="2" charset="2"/>
              </a:rPr>
              <a:t></a:t>
            </a:r>
            <a:r>
              <a:rPr lang="de-DE" sz="1800" dirty="0">
                <a:solidFill>
                  <a:srgbClr val="0E306F"/>
                </a:solidFill>
              </a:rPr>
              <a:t> </a:t>
            </a:r>
            <a:r>
              <a:rPr lang="de-DE" sz="1800" dirty="0" err="1">
                <a:solidFill>
                  <a:srgbClr val="0E306F"/>
                </a:solidFill>
              </a:rPr>
              <a:t>TraiNex</a:t>
            </a:r>
            <a:r>
              <a:rPr lang="de-DE" sz="1800" dirty="0">
                <a:solidFill>
                  <a:srgbClr val="0E306F"/>
                </a:solidFill>
              </a:rPr>
              <a:t> </a:t>
            </a:r>
            <a:r>
              <a:rPr lang="de-DE" sz="1800" dirty="0">
                <a:solidFill>
                  <a:srgbClr val="0E306F"/>
                </a:solidFill>
                <a:sym typeface="Wingdings" panose="05000000000000000000" pitchFamily="2" charset="2"/>
              </a:rPr>
              <a:t></a:t>
            </a:r>
            <a:r>
              <a:rPr lang="de-DE" sz="1800" dirty="0">
                <a:solidFill>
                  <a:srgbClr val="0E306F"/>
                </a:solidFill>
              </a:rPr>
              <a:t> „Privat“ </a:t>
            </a:r>
            <a:r>
              <a:rPr lang="de-DE" sz="1800" dirty="0">
                <a:solidFill>
                  <a:srgbClr val="0E306F"/>
                </a:solidFill>
                <a:sym typeface="Wingdings" panose="05000000000000000000" pitchFamily="2" charset="2"/>
              </a:rPr>
              <a:t></a:t>
            </a:r>
            <a:r>
              <a:rPr lang="de-DE" sz="1800" dirty="0">
                <a:solidFill>
                  <a:srgbClr val="0E306F"/>
                </a:solidFill>
              </a:rPr>
              <a:t> „Anwesenheit“ </a:t>
            </a:r>
            <a:endParaRPr lang="de-DE" sz="2800" dirty="0">
              <a:solidFill>
                <a:srgbClr val="0E306F"/>
              </a:solidFill>
            </a:endParaRPr>
          </a:p>
        </p:txBody>
      </p:sp>
    </p:spTree>
    <p:extLst>
      <p:ext uri="{BB962C8B-B14F-4D97-AF65-F5344CB8AC3E}">
        <p14:creationId xmlns:p14="http://schemas.microsoft.com/office/powerpoint/2010/main" val="4088470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25448046-D5C1-2705-2094-628507FF1A5A}"/>
              </a:ext>
            </a:extLst>
          </p:cNvPr>
          <p:cNvPicPr>
            <a:picLocks noChangeAspect="1"/>
          </p:cNvPicPr>
          <p:nvPr/>
        </p:nvPicPr>
        <p:blipFill>
          <a:blip r:embed="rId3"/>
          <a:stretch>
            <a:fillRect/>
          </a:stretch>
        </p:blipFill>
        <p:spPr>
          <a:xfrm>
            <a:off x="1254313" y="1440680"/>
            <a:ext cx="9683374" cy="5052195"/>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Atteste</a:t>
            </a:r>
          </a:p>
        </p:txBody>
      </p:sp>
      <p:sp>
        <p:nvSpPr>
          <p:cNvPr id="12" name="Ellipse 11">
            <a:extLst>
              <a:ext uri="{FF2B5EF4-FFF2-40B4-BE49-F238E27FC236}">
                <a16:creationId xmlns:a16="http://schemas.microsoft.com/office/drawing/2014/main" id="{77298AF1-792B-7B40-A978-7D399A2B796B}"/>
              </a:ext>
            </a:extLst>
          </p:cNvPr>
          <p:cNvSpPr/>
          <p:nvPr/>
        </p:nvSpPr>
        <p:spPr>
          <a:xfrm>
            <a:off x="3835861" y="1451927"/>
            <a:ext cx="1532062" cy="654193"/>
          </a:xfrm>
          <a:prstGeom prst="ellipse">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solidFill>
                  <a:srgbClr val="FF0000"/>
                </a:solidFill>
              </a:ln>
              <a:solidFill>
                <a:srgbClr val="FF0000"/>
              </a:solidFill>
              <a:effectLst/>
              <a:uLnTx/>
              <a:uFillTx/>
              <a:latin typeface="Open Sans"/>
              <a:ea typeface="+mn-ea"/>
              <a:cs typeface="+mn-cs"/>
            </a:endParaRPr>
          </a:p>
        </p:txBody>
      </p:sp>
      <p:sp>
        <p:nvSpPr>
          <p:cNvPr id="13" name="Ellipse 12">
            <a:extLst>
              <a:ext uri="{FF2B5EF4-FFF2-40B4-BE49-F238E27FC236}">
                <a16:creationId xmlns:a16="http://schemas.microsoft.com/office/drawing/2014/main" id="{CD8BB312-5642-E2FE-8734-DF91BA0E11CE}"/>
              </a:ext>
            </a:extLst>
          </p:cNvPr>
          <p:cNvSpPr/>
          <p:nvPr/>
        </p:nvSpPr>
        <p:spPr>
          <a:xfrm>
            <a:off x="1117143" y="2565050"/>
            <a:ext cx="1250302" cy="402386"/>
          </a:xfrm>
          <a:prstGeom prst="ellipse">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196B24"/>
              </a:solidFill>
              <a:effectLst/>
              <a:uLnTx/>
              <a:uFillTx/>
              <a:latin typeface="Open Sans"/>
              <a:ea typeface="+mn-ea"/>
              <a:cs typeface="+mn-cs"/>
            </a:endParaRPr>
          </a:p>
        </p:txBody>
      </p:sp>
      <p:sp>
        <p:nvSpPr>
          <p:cNvPr id="14" name="Ellipse 13">
            <a:extLst>
              <a:ext uri="{FF2B5EF4-FFF2-40B4-BE49-F238E27FC236}">
                <a16:creationId xmlns:a16="http://schemas.microsoft.com/office/drawing/2014/main" id="{F298055D-0C68-6C2D-EC7E-253D0D51D4B9}"/>
              </a:ext>
            </a:extLst>
          </p:cNvPr>
          <p:cNvSpPr/>
          <p:nvPr/>
        </p:nvSpPr>
        <p:spPr>
          <a:xfrm>
            <a:off x="8273718" y="1867358"/>
            <a:ext cx="2801139" cy="879076"/>
          </a:xfrm>
          <a:prstGeom prst="ellipse">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196B24"/>
              </a:solidFill>
              <a:effectLst/>
              <a:uLnTx/>
              <a:uFillTx/>
              <a:latin typeface="Open Sans"/>
              <a:ea typeface="+mn-ea"/>
              <a:cs typeface="+mn-cs"/>
            </a:endParaRPr>
          </a:p>
        </p:txBody>
      </p:sp>
    </p:spTree>
    <p:extLst>
      <p:ext uri="{BB962C8B-B14F-4D97-AF65-F5344CB8AC3E}">
        <p14:creationId xmlns:p14="http://schemas.microsoft.com/office/powerpoint/2010/main" val="3442914955"/>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2">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8" name="Grafik 7">
            <a:extLst>
              <a:ext uri="{FF2B5EF4-FFF2-40B4-BE49-F238E27FC236}">
                <a16:creationId xmlns:a16="http://schemas.microsoft.com/office/drawing/2014/main" id="{FDEA4420-23B1-37C3-D332-90D5D9DA153E}"/>
              </a:ext>
            </a:extLst>
          </p:cNvPr>
          <p:cNvSpPr/>
          <p:nvPr/>
        </p:nvSpPr>
        <p:spPr>
          <a:xfrm rot="14400000" flipH="1">
            <a:off x="-750806" y="2290126"/>
            <a:ext cx="7387651" cy="8245800"/>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alpha val="90000"/>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itel 3">
            <a:extLst>
              <a:ext uri="{FF2B5EF4-FFF2-40B4-BE49-F238E27FC236}">
                <a16:creationId xmlns:a16="http://schemas.microsoft.com/office/drawing/2014/main" id="{C14F5B7E-BE8E-6A19-0F4D-ACF7F45BCC4C}"/>
              </a:ext>
            </a:extLst>
          </p:cNvPr>
          <p:cNvSpPr>
            <a:spLocks noGrp="1"/>
          </p:cNvSpPr>
          <p:nvPr>
            <p:ph type="title"/>
          </p:nvPr>
        </p:nvSpPr>
        <p:spPr>
          <a:xfrm>
            <a:off x="506319" y="4676775"/>
            <a:ext cx="5980206" cy="1125338"/>
          </a:xfrm>
        </p:spPr>
        <p:txBody>
          <a:bodyPr>
            <a:normAutofit fontScale="90000"/>
          </a:bodyPr>
          <a:lstStyle/>
          <a:p>
            <a:r>
              <a:rPr lang="de-DE" sz="4800" dirty="0">
                <a:solidFill>
                  <a:schemeClr val="bg1"/>
                </a:solidFill>
                <a:latin typeface="Open Sans bold" pitchFamily="2" charset="0"/>
                <a:ea typeface="Open Sans bold" pitchFamily="2" charset="0"/>
                <a:cs typeface="Open Sans bold" pitchFamily="2" charset="0"/>
              </a:rPr>
              <a:t>Vertragsrahmendaten</a:t>
            </a: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3">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extLst>
      <p:ext uri="{BB962C8B-B14F-4D97-AF65-F5344CB8AC3E}">
        <p14:creationId xmlns:p14="http://schemas.microsoft.com/office/powerpoint/2010/main" val="2921451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E2B563-D80F-EBAA-D892-AA5FCD603B2B}"/>
              </a:ext>
            </a:extLst>
          </p:cNvPr>
          <p:cNvSpPr>
            <a:spLocks noGrp="1"/>
          </p:cNvSpPr>
          <p:nvPr>
            <p:ph type="title"/>
          </p:nvPr>
        </p:nvSpPr>
        <p:spPr/>
        <p:txBody>
          <a:bodyPr/>
          <a:lstStyle/>
          <a:p>
            <a:r>
              <a:rPr lang="de-DE" dirty="0"/>
              <a:t>Agenda</a:t>
            </a:r>
          </a:p>
        </p:txBody>
      </p:sp>
      <mc:AlternateContent xmlns:mc="http://schemas.openxmlformats.org/markup-compatibility/2006">
        <mc:Choice xmlns:psuz="http://schemas.microsoft.com/office/powerpoint/2016/summaryzoom" Requires="psuz">
          <p:graphicFrame>
            <p:nvGraphicFramePr>
              <p:cNvPr id="5" name="Zusammenfassungszoom 4">
                <a:extLst>
                  <a:ext uri="{FF2B5EF4-FFF2-40B4-BE49-F238E27FC236}">
                    <a16:creationId xmlns:a16="http://schemas.microsoft.com/office/drawing/2014/main" id="{FC1BBDB4-B9CC-B0EB-025C-24DC866FC4AE}"/>
                  </a:ext>
                </a:extLst>
              </p:cNvPr>
              <p:cNvGraphicFramePr>
                <a:graphicFrameLocks noChangeAspect="1"/>
              </p:cNvGraphicFramePr>
              <p:nvPr>
                <p:extLst>
                  <p:ext uri="{D42A27DB-BD31-4B8C-83A1-F6EECF244321}">
                    <p14:modId xmlns:p14="http://schemas.microsoft.com/office/powerpoint/2010/main" val="106455065"/>
                  </p:ext>
                </p:extLst>
              </p:nvPr>
            </p:nvGraphicFramePr>
            <p:xfrm>
              <a:off x="611188" y="1825625"/>
              <a:ext cx="10515600" cy="4351338"/>
            </p:xfrm>
            <a:graphic>
              <a:graphicData uri="http://schemas.microsoft.com/office/powerpoint/2016/summaryzoom">
                <psuz:summaryZm>
                  <psuz:summaryZmObj sectionId="{349BD4DF-D55F-4C66-B5CE-E9D2ADB236E1}" offsetFactorY="701">
                    <psuz:zmPr id="{E77A9B38-C8ED-402B-8CF8-62BCC3F50064}" transitionDur="1000">
                      <p166:blipFill xmlns:p166="http://schemas.microsoft.com/office/powerpoint/2016/6/main">
                        <a:blip r:embed="rId2"/>
                        <a:stretch>
                          <a:fillRect/>
                        </a:stretch>
                      </p166:blipFill>
                      <p166:spPr xmlns:p166="http://schemas.microsoft.com/office/powerpoint/2016/6/main">
                        <a:xfrm>
                          <a:off x="392692" y="809755"/>
                          <a:ext cx="2366010" cy="1330880"/>
                        </a:xfrm>
                        <a:prstGeom prst="rect">
                          <a:avLst/>
                        </a:prstGeom>
                        <a:ln w="3175">
                          <a:solidFill>
                            <a:prstClr val="ltGray"/>
                          </a:solidFill>
                        </a:ln>
                      </p166:spPr>
                    </psuz:zmPr>
                  </psuz:summaryZmObj>
                  <psuz:summaryZmObj sectionId="{F958EE2B-BCD1-47AC-87DB-ED736FB3338D}">
                    <psuz:zmPr id="{D8638167-CA4A-4586-8A2A-A569CD7EF42A}" transitionDur="1000">
                      <p166:blipFill xmlns:p166="http://schemas.microsoft.com/office/powerpoint/2016/6/main">
                        <a:blip r:embed="rId3"/>
                        <a:stretch>
                          <a:fillRect/>
                        </a:stretch>
                      </p166:blipFill>
                      <p166:spPr xmlns:p166="http://schemas.microsoft.com/office/powerpoint/2016/6/main">
                        <a:xfrm>
                          <a:off x="2847427" y="800426"/>
                          <a:ext cx="2366010" cy="1330880"/>
                        </a:xfrm>
                        <a:prstGeom prst="rect">
                          <a:avLst/>
                        </a:prstGeom>
                        <a:ln w="3175">
                          <a:solidFill>
                            <a:prstClr val="ltGray"/>
                          </a:solidFill>
                        </a:ln>
                      </p166:spPr>
                    </psuz:zmPr>
                  </psuz:summaryZmObj>
                  <psuz:summaryZmObj sectionId="{C8201A0B-6C79-461B-BB72-EEF3C88F68A3}">
                    <psuz:zmPr id="{CC132955-4E9E-4392-8C4B-892E949A2582}" transitionDur="1000">
                      <p166:blipFill xmlns:p166="http://schemas.microsoft.com/office/powerpoint/2016/6/main">
                        <a:blip r:embed="rId4"/>
                        <a:stretch>
                          <a:fillRect/>
                        </a:stretch>
                      </p166:blipFill>
                      <p166:spPr xmlns:p166="http://schemas.microsoft.com/office/powerpoint/2016/6/main">
                        <a:xfrm>
                          <a:off x="5302162" y="800426"/>
                          <a:ext cx="2366010" cy="1330880"/>
                        </a:xfrm>
                        <a:prstGeom prst="rect">
                          <a:avLst/>
                        </a:prstGeom>
                        <a:ln w="3175">
                          <a:solidFill>
                            <a:prstClr val="ltGray"/>
                          </a:solidFill>
                        </a:ln>
                      </p166:spPr>
                    </psuz:zmPr>
                  </psuz:summaryZmObj>
                  <psuz:summaryZmObj sectionId="{6C3A086A-887A-454D-AF0A-EC1208050049}">
                    <psuz:zmPr id="{2D18D797-C7DB-4B46-AAC8-69A33F8DC03C}" transitionDur="1000">
                      <p166:blipFill xmlns:p166="http://schemas.microsoft.com/office/powerpoint/2016/6/main">
                        <a:blip r:embed="rId5"/>
                        <a:stretch>
                          <a:fillRect/>
                        </a:stretch>
                      </p166:blipFill>
                      <p166:spPr xmlns:p166="http://schemas.microsoft.com/office/powerpoint/2016/6/main">
                        <a:xfrm>
                          <a:off x="7756897" y="800426"/>
                          <a:ext cx="2366010" cy="1330880"/>
                        </a:xfrm>
                        <a:prstGeom prst="rect">
                          <a:avLst/>
                        </a:prstGeom>
                        <a:ln w="3175">
                          <a:solidFill>
                            <a:prstClr val="ltGray"/>
                          </a:solidFill>
                        </a:ln>
                      </p166:spPr>
                    </psuz:zmPr>
                  </psuz:summaryZmObj>
                  <psuz:summaryZmObj sectionId="{C4D792CA-154D-43A1-A354-5DAAA2B73B8A}">
                    <psuz:zmPr id="{9420C0C8-689A-4486-B1D6-92E60329068D}" transitionDur="1000">
                      <p166:blipFill xmlns:p166="http://schemas.microsoft.com/office/powerpoint/2016/6/main">
                        <a:blip r:embed="rId6"/>
                        <a:stretch>
                          <a:fillRect/>
                        </a:stretch>
                      </p166:blipFill>
                      <p166:spPr xmlns:p166="http://schemas.microsoft.com/office/powerpoint/2016/6/main">
                        <a:xfrm>
                          <a:off x="392692" y="2220031"/>
                          <a:ext cx="2366010" cy="1330880"/>
                        </a:xfrm>
                        <a:prstGeom prst="rect">
                          <a:avLst/>
                        </a:prstGeom>
                        <a:ln w="3175">
                          <a:solidFill>
                            <a:prstClr val="ltGray"/>
                          </a:solidFill>
                        </a:ln>
                      </p166:spPr>
                    </psuz:zmPr>
                  </psuz:summaryZmObj>
                  <psuz:summaryZmObj sectionId="{D8C46DAD-1C24-40D6-885D-75C598517A28}">
                    <psuz:zmPr id="{6F64E4F0-10F1-4FDA-8989-EFA0E3FA568A}" transitionDur="1000">
                      <p166:blipFill xmlns:p166="http://schemas.microsoft.com/office/powerpoint/2016/6/main">
                        <a:blip r:embed="rId7"/>
                        <a:stretch>
                          <a:fillRect/>
                        </a:stretch>
                      </p166:blipFill>
                      <p166:spPr xmlns:p166="http://schemas.microsoft.com/office/powerpoint/2016/6/main">
                        <a:xfrm>
                          <a:off x="2847427" y="2220031"/>
                          <a:ext cx="2366010" cy="1330880"/>
                        </a:xfrm>
                        <a:prstGeom prst="rect">
                          <a:avLst/>
                        </a:prstGeom>
                        <a:ln w="3175">
                          <a:solidFill>
                            <a:prstClr val="ltGray"/>
                          </a:solidFill>
                        </a:ln>
                      </p166:spPr>
                    </psuz:zmPr>
                  </psuz:summaryZmObj>
                  <psuz:summaryZmObj sectionId="{3DA10578-56BD-4D4C-8143-0C87DDA3CEA6}">
                    <psuz:zmPr id="{32CEA9D0-93E6-46FC-B506-4B8344AF9C04}" transitionDur="1000">
                      <p166:blipFill xmlns:p166="http://schemas.microsoft.com/office/powerpoint/2016/6/main">
                        <a:blip r:embed="rId8"/>
                        <a:stretch>
                          <a:fillRect/>
                        </a:stretch>
                      </p166:blipFill>
                      <p166:spPr xmlns:p166="http://schemas.microsoft.com/office/powerpoint/2016/6/main">
                        <a:xfrm>
                          <a:off x="5302162" y="2220031"/>
                          <a:ext cx="2366010" cy="1330880"/>
                        </a:xfrm>
                        <a:prstGeom prst="rect">
                          <a:avLst/>
                        </a:prstGeom>
                        <a:ln w="3175">
                          <a:solidFill>
                            <a:prstClr val="ltGray"/>
                          </a:solidFill>
                        </a:ln>
                      </p166:spPr>
                    </psuz:zmPr>
                  </psuz:summaryZmObj>
                  <psuz:gridLayout/>
                </psuz:summaryZm>
              </a:graphicData>
            </a:graphic>
          </p:graphicFrame>
        </mc:Choice>
        <mc:Fallback>
          <p:grpSp>
            <p:nvGrpSpPr>
              <p:cNvPr id="5" name="Zusammenfassungszoom 4">
                <a:extLst>
                  <a:ext uri="{FF2B5EF4-FFF2-40B4-BE49-F238E27FC236}">
                    <a16:creationId xmlns:a16="http://schemas.microsoft.com/office/drawing/2014/main" id="{FC1BBDB4-B9CC-B0EB-025C-24DC866FC4AE}"/>
                  </a:ext>
                </a:extLst>
              </p:cNvPr>
              <p:cNvGrpSpPr>
                <a:grpSpLocks noGrp="1" noUngrp="1" noRot="1" noChangeAspect="1" noMove="1" noResize="1"/>
              </p:cNvGrpSpPr>
              <p:nvPr/>
            </p:nvGrpSpPr>
            <p:grpSpPr>
              <a:xfrm>
                <a:off x="611188" y="1825625"/>
                <a:ext cx="10515600" cy="4351338"/>
                <a:chOff x="611188" y="1825625"/>
                <a:chExt cx="10515600" cy="4351338"/>
              </a:xfrm>
            </p:grpSpPr>
            <p:pic>
              <p:nvPicPr>
                <p:cNvPr id="3" name="Grafik 3">
                  <a:hlinkClick r:id="rId9"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003880" y="2635380"/>
                  <a:ext cx="2366010" cy="1330880"/>
                </a:xfrm>
                <a:prstGeom prst="rect">
                  <a:avLst/>
                </a:prstGeom>
                <a:ln w="3175">
                  <a:solidFill>
                    <a:prstClr val="ltGray"/>
                  </a:solidFill>
                </a:ln>
              </p:spPr>
            </p:pic>
            <p:pic>
              <p:nvPicPr>
                <p:cNvPr id="4" name="Grafik 4">
                  <a:hlinkClick r:id="rId10"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3458615" y="2626051"/>
                  <a:ext cx="2366010" cy="1330880"/>
                </a:xfrm>
                <a:prstGeom prst="rect">
                  <a:avLst/>
                </a:prstGeom>
                <a:ln w="3175">
                  <a:solidFill>
                    <a:prstClr val="ltGray"/>
                  </a:solidFill>
                </a:ln>
              </p:spPr>
            </p:pic>
            <p:pic>
              <p:nvPicPr>
                <p:cNvPr id="6" name="Grafik 6">
                  <a:hlinkClick r:id="rId11"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5913350" y="2626051"/>
                  <a:ext cx="2366010" cy="1330880"/>
                </a:xfrm>
                <a:prstGeom prst="rect">
                  <a:avLst/>
                </a:prstGeom>
                <a:ln w="3175">
                  <a:solidFill>
                    <a:prstClr val="ltGray"/>
                  </a:solidFill>
                </a:ln>
              </p:spPr>
            </p:pic>
            <p:pic>
              <p:nvPicPr>
                <p:cNvPr id="7" name="Grafik 7">
                  <a:hlinkClick r:id="rId12"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8368085" y="2626051"/>
                  <a:ext cx="2366010" cy="1330880"/>
                </a:xfrm>
                <a:prstGeom prst="rect">
                  <a:avLst/>
                </a:prstGeom>
                <a:ln w="3175">
                  <a:solidFill>
                    <a:prstClr val="ltGray"/>
                  </a:solidFill>
                </a:ln>
              </p:spPr>
            </p:pic>
            <p:pic>
              <p:nvPicPr>
                <p:cNvPr id="8" name="Grafik 8">
                  <a:hlinkClick r:id="rId13"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1003880" y="4045656"/>
                  <a:ext cx="2366010" cy="1330880"/>
                </a:xfrm>
                <a:prstGeom prst="rect">
                  <a:avLst/>
                </a:prstGeom>
                <a:ln w="3175">
                  <a:solidFill>
                    <a:prstClr val="ltGray"/>
                  </a:solidFill>
                </a:ln>
              </p:spPr>
            </p:pic>
            <p:pic>
              <p:nvPicPr>
                <p:cNvPr id="9" name="Grafik 9">
                  <a:hlinkClick r:id="rId14"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3458615" y="4045656"/>
                  <a:ext cx="2366010" cy="1330880"/>
                </a:xfrm>
                <a:prstGeom prst="rect">
                  <a:avLst/>
                </a:prstGeom>
                <a:ln w="3175">
                  <a:solidFill>
                    <a:prstClr val="ltGray"/>
                  </a:solidFill>
                </a:ln>
              </p:spPr>
            </p:pic>
            <p:pic>
              <p:nvPicPr>
                <p:cNvPr id="10" name="Grafik 10">
                  <a:hlinkClick r:id="rId15"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5913350" y="4045656"/>
                  <a:ext cx="2366010" cy="1330880"/>
                </a:xfrm>
                <a:prstGeom prst="rect">
                  <a:avLst/>
                </a:prstGeom>
                <a:ln w="3175">
                  <a:solidFill>
                    <a:prstClr val="ltGray"/>
                  </a:solidFill>
                </a:ln>
              </p:spPr>
            </p:pic>
          </p:grpSp>
        </mc:Fallback>
      </mc:AlternateContent>
    </p:spTree>
    <p:extLst>
      <p:ext uri="{BB962C8B-B14F-4D97-AF65-F5344CB8AC3E}">
        <p14:creationId xmlns:p14="http://schemas.microsoft.com/office/powerpoint/2010/main" val="3842716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Vertragsrahmendaten</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2070933"/>
            <a:ext cx="10333038" cy="3699880"/>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Wingdings" panose="05000000000000000000" pitchFamily="2" charset="2"/>
              <a:buChar char="ü"/>
            </a:pPr>
            <a:r>
              <a:rPr lang="de-DE" sz="1600" b="1" dirty="0">
                <a:solidFill>
                  <a:srgbClr val="0E306F"/>
                </a:solidFill>
              </a:rPr>
              <a:t>Zahlung der Studiengebühren: </a:t>
            </a:r>
            <a:r>
              <a:rPr lang="de-DE" sz="1600" dirty="0">
                <a:solidFill>
                  <a:srgbClr val="0E306F"/>
                </a:solidFill>
              </a:rPr>
              <a:t>monatlich (ACHTUNG: Die FHM nutzt </a:t>
            </a:r>
            <a:r>
              <a:rPr lang="de-DE" sz="1600" b="1" dirty="0">
                <a:solidFill>
                  <a:srgbClr val="0E306F"/>
                </a:solidFill>
              </a:rPr>
              <a:t>kein SEPA-Verfahren</a:t>
            </a:r>
            <a:r>
              <a:rPr lang="de-DE" sz="1600" dirty="0">
                <a:solidFill>
                  <a:srgbClr val="0E306F"/>
                </a:solidFill>
              </a:rPr>
              <a:t>!)</a:t>
            </a:r>
          </a:p>
          <a:p>
            <a:pPr>
              <a:lnSpc>
                <a:spcPct val="150000"/>
              </a:lnSpc>
            </a:pPr>
            <a:r>
              <a:rPr lang="de-DE" sz="1800" dirty="0">
                <a:solidFill>
                  <a:srgbClr val="0E306F"/>
                </a:solidFill>
              </a:rPr>
              <a:t>	</a:t>
            </a:r>
            <a:r>
              <a:rPr lang="de-DE" sz="1400" dirty="0">
                <a:solidFill>
                  <a:srgbClr val="0E306F"/>
                </a:solidFill>
                <a:sym typeface="Wingdings" panose="05000000000000000000" pitchFamily="2" charset="2"/>
              </a:rPr>
              <a:t></a:t>
            </a:r>
            <a:r>
              <a:rPr lang="de-DE" sz="1400" dirty="0">
                <a:solidFill>
                  <a:srgbClr val="0E306F"/>
                </a:solidFill>
              </a:rPr>
              <a:t> („Erklärung über die Zahlungsweise“ in Ihren digitalen Immatrikulationsunterlagen)</a:t>
            </a:r>
          </a:p>
          <a:p>
            <a:pPr marL="342900" indent="-342900">
              <a:lnSpc>
                <a:spcPct val="150000"/>
              </a:lnSpc>
              <a:buFont typeface="Wingdings" panose="05000000000000000000" pitchFamily="2" charset="2"/>
              <a:buChar char="ü"/>
            </a:pPr>
            <a:r>
              <a:rPr lang="de-DE" sz="1600" b="1" dirty="0">
                <a:solidFill>
                  <a:srgbClr val="0E306F"/>
                </a:solidFill>
              </a:rPr>
              <a:t>Kostenfreie Verlängerung der Regelstudienzeit um 6 Monate</a:t>
            </a:r>
            <a:r>
              <a:rPr lang="de-DE" sz="1600" dirty="0">
                <a:solidFill>
                  <a:srgbClr val="0E306F"/>
                </a:solidFill>
              </a:rPr>
              <a:t>, danach fallen wieder Studiengebühren an</a:t>
            </a:r>
          </a:p>
          <a:p>
            <a:pPr marL="342900" indent="-342900">
              <a:lnSpc>
                <a:spcPct val="150000"/>
              </a:lnSpc>
              <a:buFont typeface="Wingdings" panose="05000000000000000000" pitchFamily="2" charset="2"/>
              <a:buChar char="ü"/>
            </a:pPr>
            <a:r>
              <a:rPr lang="de-DE" sz="1600" b="1" dirty="0">
                <a:solidFill>
                  <a:srgbClr val="0E306F"/>
                </a:solidFill>
              </a:rPr>
              <a:t>Beurlaubungen</a:t>
            </a:r>
            <a:r>
              <a:rPr lang="de-DE" sz="1600" dirty="0">
                <a:solidFill>
                  <a:srgbClr val="0E306F"/>
                </a:solidFill>
              </a:rPr>
              <a:t> während des Studiums möglich</a:t>
            </a:r>
          </a:p>
          <a:p>
            <a:pPr marL="800100" lvl="1" indent="-342900">
              <a:lnSpc>
                <a:spcPct val="150000"/>
              </a:lnSpc>
              <a:buFont typeface="Wingdings" panose="05000000000000000000" pitchFamily="2" charset="2"/>
              <a:buChar char="Ø"/>
            </a:pPr>
            <a:r>
              <a:rPr lang="de-DE" sz="1600" dirty="0">
                <a:solidFill>
                  <a:srgbClr val="0E306F"/>
                </a:solidFill>
              </a:rPr>
              <a:t>Spätestens 4 Wochen vor Trimester-Start schriftlich zu beantragen</a:t>
            </a:r>
          </a:p>
          <a:p>
            <a:pPr marL="800100" lvl="1" indent="-342900">
              <a:lnSpc>
                <a:spcPct val="150000"/>
              </a:lnSpc>
              <a:buFont typeface="Wingdings" panose="05000000000000000000" pitchFamily="2" charset="2"/>
              <a:buChar char="Ø"/>
            </a:pPr>
            <a:r>
              <a:rPr lang="de-DE" sz="1600" dirty="0">
                <a:solidFill>
                  <a:srgbClr val="0E306F"/>
                </a:solidFill>
              </a:rPr>
              <a:t>Nur für </a:t>
            </a:r>
            <a:r>
              <a:rPr lang="de-DE" sz="1600" u="sng" dirty="0">
                <a:solidFill>
                  <a:srgbClr val="0E306F"/>
                </a:solidFill>
              </a:rPr>
              <a:t>ganze</a:t>
            </a:r>
            <a:r>
              <a:rPr lang="de-DE" sz="1600" dirty="0">
                <a:solidFill>
                  <a:srgbClr val="0E306F"/>
                </a:solidFill>
              </a:rPr>
              <a:t> Trimester und bis zu max. 3 Trimester möglich</a:t>
            </a:r>
          </a:p>
          <a:p>
            <a:pPr marL="800100" lvl="1" indent="-342900">
              <a:lnSpc>
                <a:spcPct val="150000"/>
              </a:lnSpc>
              <a:buFont typeface="Wingdings" panose="05000000000000000000" pitchFamily="2" charset="2"/>
              <a:buChar char="Ø"/>
            </a:pPr>
            <a:r>
              <a:rPr lang="de-DE" sz="1600" dirty="0">
                <a:solidFill>
                  <a:srgbClr val="0E306F"/>
                </a:solidFill>
              </a:rPr>
              <a:t>Während der Beurlaubung pausiert das Studium: keine Studiengebühren, keine Prüfungen, kein Zugriff auf Online-Campus</a:t>
            </a:r>
          </a:p>
          <a:p>
            <a:pPr marL="342900" indent="-342900">
              <a:lnSpc>
                <a:spcPct val="150000"/>
              </a:lnSpc>
              <a:buFont typeface="Wingdings" panose="05000000000000000000" pitchFamily="2" charset="2"/>
              <a:buChar char="ü"/>
            </a:pPr>
            <a:r>
              <a:rPr lang="de-DE" sz="1600" b="1" dirty="0">
                <a:solidFill>
                  <a:srgbClr val="0E306F"/>
                </a:solidFill>
              </a:rPr>
              <a:t>Kündigung des Studienvertrags</a:t>
            </a:r>
          </a:p>
          <a:p>
            <a:pPr marL="800100" lvl="1" indent="-342900">
              <a:lnSpc>
                <a:spcPct val="150000"/>
              </a:lnSpc>
              <a:buFont typeface="Wingdings" panose="05000000000000000000" pitchFamily="2" charset="2"/>
              <a:buChar char="Ø"/>
            </a:pPr>
            <a:r>
              <a:rPr lang="de-DE" sz="1600" dirty="0">
                <a:solidFill>
                  <a:srgbClr val="0E306F"/>
                </a:solidFill>
              </a:rPr>
              <a:t>4-wöchige </a:t>
            </a:r>
            <a:r>
              <a:rPr lang="de-DE" sz="1600">
                <a:solidFill>
                  <a:srgbClr val="0E306F"/>
                </a:solidFill>
              </a:rPr>
              <a:t>Probephase </a:t>
            </a:r>
          </a:p>
          <a:p>
            <a:pPr marL="800100" lvl="1" indent="-342900">
              <a:lnSpc>
                <a:spcPct val="150000"/>
              </a:lnSpc>
              <a:buFont typeface="Wingdings" panose="05000000000000000000" pitchFamily="2" charset="2"/>
              <a:buChar char="Ø"/>
            </a:pPr>
            <a:r>
              <a:rPr lang="de-DE" sz="1600" dirty="0">
                <a:solidFill>
                  <a:srgbClr val="0E306F"/>
                </a:solidFill>
              </a:rPr>
              <a:t>Danach erstmalig nach 6 Monaten, anschließend alle 3 Monate möglich</a:t>
            </a:r>
          </a:p>
        </p:txBody>
      </p:sp>
    </p:spTree>
    <p:extLst>
      <p:ext uri="{BB962C8B-B14F-4D97-AF65-F5344CB8AC3E}">
        <p14:creationId xmlns:p14="http://schemas.microsoft.com/office/powerpoint/2010/main" val="3848122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2">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8" name="Grafik 7">
            <a:extLst>
              <a:ext uri="{FF2B5EF4-FFF2-40B4-BE49-F238E27FC236}">
                <a16:creationId xmlns:a16="http://schemas.microsoft.com/office/drawing/2014/main" id="{FDEA4420-23B1-37C3-D332-90D5D9DA153E}"/>
              </a:ext>
            </a:extLst>
          </p:cNvPr>
          <p:cNvSpPr/>
          <p:nvPr/>
        </p:nvSpPr>
        <p:spPr>
          <a:xfrm rot="14400000" flipH="1">
            <a:off x="-750806" y="2290126"/>
            <a:ext cx="7387651" cy="8245800"/>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alpha val="90000"/>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itel 3">
            <a:extLst>
              <a:ext uri="{FF2B5EF4-FFF2-40B4-BE49-F238E27FC236}">
                <a16:creationId xmlns:a16="http://schemas.microsoft.com/office/drawing/2014/main" id="{C14F5B7E-BE8E-6A19-0F4D-ACF7F45BCC4C}"/>
              </a:ext>
            </a:extLst>
          </p:cNvPr>
          <p:cNvSpPr>
            <a:spLocks noGrp="1"/>
          </p:cNvSpPr>
          <p:nvPr>
            <p:ph type="title"/>
          </p:nvPr>
        </p:nvSpPr>
        <p:spPr>
          <a:xfrm>
            <a:off x="506318" y="4676775"/>
            <a:ext cx="6365261" cy="1125338"/>
          </a:xfrm>
        </p:spPr>
        <p:txBody>
          <a:bodyPr>
            <a:normAutofit fontScale="90000"/>
          </a:bodyPr>
          <a:lstStyle/>
          <a:p>
            <a:r>
              <a:rPr lang="de-DE" sz="4800" dirty="0">
                <a:solidFill>
                  <a:schemeClr val="bg1"/>
                </a:solidFill>
                <a:latin typeface="Open Sans bold" pitchFamily="2" charset="0"/>
                <a:ea typeface="Open Sans bold" pitchFamily="2" charset="0"/>
                <a:cs typeface="Open Sans bold" pitchFamily="2" charset="0"/>
              </a:rPr>
              <a:t>Der FHM Online-Campus</a:t>
            </a: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3">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extLst>
      <p:ext uri="{BB962C8B-B14F-4D97-AF65-F5344CB8AC3E}">
        <p14:creationId xmlns:p14="http://schemas.microsoft.com/office/powerpoint/2010/main" val="1958983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2">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8" name="Grafik 7">
            <a:extLst>
              <a:ext uri="{FF2B5EF4-FFF2-40B4-BE49-F238E27FC236}">
                <a16:creationId xmlns:a16="http://schemas.microsoft.com/office/drawing/2014/main" id="{FDEA4420-23B1-37C3-D332-90D5D9DA153E}"/>
              </a:ext>
            </a:extLst>
          </p:cNvPr>
          <p:cNvSpPr/>
          <p:nvPr/>
        </p:nvSpPr>
        <p:spPr>
          <a:xfrm rot="14400000" flipH="1">
            <a:off x="-750806" y="2290126"/>
            <a:ext cx="7387651" cy="8245800"/>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alpha val="90000"/>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itel 3">
            <a:extLst>
              <a:ext uri="{FF2B5EF4-FFF2-40B4-BE49-F238E27FC236}">
                <a16:creationId xmlns:a16="http://schemas.microsoft.com/office/drawing/2014/main" id="{C14F5B7E-BE8E-6A19-0F4D-ACF7F45BCC4C}"/>
              </a:ext>
            </a:extLst>
          </p:cNvPr>
          <p:cNvSpPr>
            <a:spLocks noGrp="1"/>
          </p:cNvSpPr>
          <p:nvPr>
            <p:ph type="title"/>
          </p:nvPr>
        </p:nvSpPr>
        <p:spPr>
          <a:xfrm>
            <a:off x="506318" y="4676775"/>
            <a:ext cx="6365261" cy="1125338"/>
          </a:xfrm>
        </p:spPr>
        <p:txBody>
          <a:bodyPr>
            <a:normAutofit fontScale="90000"/>
          </a:bodyPr>
          <a:lstStyle/>
          <a:p>
            <a:r>
              <a:rPr lang="de-DE" sz="4800" dirty="0" err="1">
                <a:solidFill>
                  <a:schemeClr val="bg1"/>
                </a:solidFill>
                <a:latin typeface="Open Sans bold" pitchFamily="2" charset="0"/>
                <a:ea typeface="Open Sans bold" pitchFamily="2" charset="0"/>
                <a:cs typeface="Open Sans bold" pitchFamily="2" charset="0"/>
              </a:rPr>
              <a:t>TraiNex</a:t>
            </a:r>
            <a:r>
              <a:rPr lang="de-DE" sz="4800" dirty="0">
                <a:solidFill>
                  <a:schemeClr val="bg1"/>
                </a:solidFill>
                <a:latin typeface="Open Sans bold" pitchFamily="2" charset="0"/>
                <a:ea typeface="Open Sans bold" pitchFamily="2" charset="0"/>
                <a:cs typeface="Open Sans bold" pitchFamily="2" charset="0"/>
              </a:rPr>
              <a:t> – Organisation des Studienalltags</a:t>
            </a: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3">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extLst>
      <p:ext uri="{BB962C8B-B14F-4D97-AF65-F5344CB8AC3E}">
        <p14:creationId xmlns:p14="http://schemas.microsoft.com/office/powerpoint/2010/main" val="3257440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F3CDDC72-19BC-50A2-4F5A-9E91D4B7B87F}"/>
              </a:ext>
            </a:extLst>
          </p:cNvPr>
          <p:cNvPicPr>
            <a:picLocks noChangeAspect="1"/>
          </p:cNvPicPr>
          <p:nvPr/>
        </p:nvPicPr>
        <p:blipFill rotWithShape="1">
          <a:blip r:embed="rId3"/>
          <a:srcRect b="25699"/>
          <a:stretch/>
        </p:blipFill>
        <p:spPr>
          <a:xfrm>
            <a:off x="1057275" y="1690689"/>
            <a:ext cx="10077450" cy="4550624"/>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Campus-Management System: </a:t>
            </a:r>
            <a:r>
              <a:rPr lang="de-DE" sz="3600" b="1" dirty="0" err="1"/>
              <a:t>TraiNex</a:t>
            </a:r>
            <a:endParaRPr lang="de-DE" sz="3600" b="1" dirty="0"/>
          </a:p>
        </p:txBody>
      </p:sp>
      <p:sp>
        <p:nvSpPr>
          <p:cNvPr id="3" name="Abgerundetes Rechteck 8">
            <a:extLst>
              <a:ext uri="{FF2B5EF4-FFF2-40B4-BE49-F238E27FC236}">
                <a16:creationId xmlns:a16="http://schemas.microsoft.com/office/drawing/2014/main" id="{F52C315D-EFD7-2DF9-9D19-2BF37F8227B4}"/>
              </a:ext>
            </a:extLst>
          </p:cNvPr>
          <p:cNvSpPr/>
          <p:nvPr/>
        </p:nvSpPr>
        <p:spPr>
          <a:xfrm>
            <a:off x="8348083" y="4229069"/>
            <a:ext cx="3422838" cy="2263806"/>
          </a:xfrm>
          <a:prstGeom prst="roundRect">
            <a:avLst/>
          </a:prstGeom>
          <a:solidFill>
            <a:srgbClr val="F3F6FF"/>
          </a:solidFill>
          <a:ln w="57150">
            <a:solidFill>
              <a:srgbClr val="9933FF"/>
            </a:solidFill>
          </a:ln>
        </p:spPr>
        <p:style>
          <a:lnRef idx="2">
            <a:schemeClr val="dk1"/>
          </a:lnRef>
          <a:fillRef idx="1">
            <a:schemeClr val="lt1"/>
          </a:fillRef>
          <a:effectRef idx="0">
            <a:schemeClr val="dk1"/>
          </a:effectRef>
          <a:fontRef idx="minor">
            <a:schemeClr val="dk1"/>
          </a:fontRef>
        </p:style>
        <p:txBody>
          <a:bodyPr rtlCol="0" anchor="ctr"/>
          <a:lstStyle/>
          <a:p>
            <a:pPr marL="177800" marR="0" lvl="0" indent="-177800" algn="l" defTabSz="914400" rtl="0" eaLnBrk="1" fontAlgn="auto" latinLnBrk="0" hangingPunct="1">
              <a:lnSpc>
                <a:spcPct val="100000"/>
              </a:lnSpc>
              <a:spcBef>
                <a:spcPts val="0"/>
              </a:spcBef>
              <a:spcAft>
                <a:spcPts val="0"/>
              </a:spcAft>
              <a:buClr>
                <a:prstClr val="white">
                  <a:lumMod val="50000"/>
                </a:prstClr>
              </a:buClr>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Organisation des Studienalltags (Studienpläne, etc.)</a:t>
            </a:r>
          </a:p>
          <a:p>
            <a:pPr marL="177800" marR="0" lvl="0" indent="-177800" algn="l" defTabSz="914400" rtl="0" eaLnBrk="1" fontAlgn="auto" latinLnBrk="0" hangingPunct="1">
              <a:lnSpc>
                <a:spcPct val="100000"/>
              </a:lnSpc>
              <a:spcBef>
                <a:spcPts val="0"/>
              </a:spcBef>
              <a:spcAft>
                <a:spcPts val="0"/>
              </a:spcAft>
              <a:buClr>
                <a:prstClr val="white">
                  <a:lumMod val="50000"/>
                </a:prstClr>
              </a:buClr>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Nutzerverwaltung</a:t>
            </a:r>
          </a:p>
          <a:p>
            <a:pPr marL="177800" marR="0" lvl="0" indent="-177800" algn="l" defTabSz="914400" rtl="0" eaLnBrk="1" fontAlgn="auto" latinLnBrk="0" hangingPunct="1">
              <a:lnSpc>
                <a:spcPct val="100000"/>
              </a:lnSpc>
              <a:spcBef>
                <a:spcPts val="0"/>
              </a:spcBef>
              <a:spcAft>
                <a:spcPts val="0"/>
              </a:spcAft>
              <a:buClr>
                <a:prstClr val="white">
                  <a:lumMod val="50000"/>
                </a:prstClr>
              </a:buClr>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Verwaltung und Bereitstellung von Noten</a:t>
            </a:r>
          </a:p>
          <a:p>
            <a:pPr marL="177800" marR="0" lvl="0" indent="-177800" algn="l" defTabSz="914400" rtl="0" eaLnBrk="1" fontAlgn="auto" latinLnBrk="0" hangingPunct="1">
              <a:lnSpc>
                <a:spcPct val="100000"/>
              </a:lnSpc>
              <a:spcBef>
                <a:spcPts val="0"/>
              </a:spcBef>
              <a:spcAft>
                <a:spcPts val="0"/>
              </a:spcAft>
              <a:buClr>
                <a:prstClr val="white">
                  <a:lumMod val="50000"/>
                </a:prstClr>
              </a:buClr>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Zugriff auf die Bibliothek</a:t>
            </a:r>
          </a:p>
          <a:p>
            <a:pPr marL="177800" marR="0" lvl="0" indent="-177800" algn="l" defTabSz="914400" rtl="0" eaLnBrk="1" fontAlgn="auto" latinLnBrk="0" hangingPunct="1">
              <a:lnSpc>
                <a:spcPct val="100000"/>
              </a:lnSpc>
              <a:spcBef>
                <a:spcPts val="0"/>
              </a:spcBef>
              <a:spcAft>
                <a:spcPts val="0"/>
              </a:spcAft>
              <a:buClr>
                <a:prstClr val="white">
                  <a:lumMod val="50000"/>
                </a:prstClr>
              </a:buClr>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Integrierte E-Learning-Räume</a:t>
            </a:r>
          </a:p>
          <a:p>
            <a:pPr marL="177800" marR="0" lvl="0" indent="-177800" algn="l" defTabSz="914400" rtl="0" eaLnBrk="1" fontAlgn="auto" latinLnBrk="0" hangingPunct="1">
              <a:lnSpc>
                <a:spcPct val="100000"/>
              </a:lnSpc>
              <a:spcBef>
                <a:spcPts val="0"/>
              </a:spcBef>
              <a:spcAft>
                <a:spcPts val="0"/>
              </a:spcAft>
              <a:buClr>
                <a:prstClr val="white">
                  <a:lumMod val="50000"/>
                </a:prstClr>
              </a:buClr>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Kommunikationsplattform zu allen Personen an der FHM</a:t>
            </a:r>
          </a:p>
          <a:p>
            <a:pPr marL="177800" marR="0" lvl="0" indent="-177800" algn="l" defTabSz="914400" rtl="0" eaLnBrk="1" fontAlgn="auto" latinLnBrk="0" hangingPunct="1">
              <a:lnSpc>
                <a:spcPct val="100000"/>
              </a:lnSpc>
              <a:spcBef>
                <a:spcPts val="0"/>
              </a:spcBef>
              <a:spcAft>
                <a:spcPts val="0"/>
              </a:spcAft>
              <a:buClr>
                <a:prstClr val="white">
                  <a:lumMod val="50000"/>
                </a:prstClr>
              </a:buClr>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Datenarchiv (öffentlich und privat)</a:t>
            </a:r>
          </a:p>
          <a:p>
            <a:pPr marL="177800" marR="0" lvl="0" indent="-177800" algn="l" defTabSz="914400" rtl="0" eaLnBrk="1" fontAlgn="auto" latinLnBrk="0" hangingPunct="1">
              <a:lnSpc>
                <a:spcPct val="100000"/>
              </a:lnSpc>
              <a:spcBef>
                <a:spcPts val="0"/>
              </a:spcBef>
              <a:spcAft>
                <a:spcPts val="0"/>
              </a:spcAft>
              <a:buClr>
                <a:prstClr val="white">
                  <a:lumMod val="50000"/>
                </a:prstClr>
              </a:buClr>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Mobile App für unterwegs – Termine, Lernmaterial und Kontakte einfach online abfragen</a:t>
            </a:r>
          </a:p>
        </p:txBody>
      </p:sp>
      <p:sp>
        <p:nvSpPr>
          <p:cNvPr id="5" name="Ellipse 4">
            <a:extLst>
              <a:ext uri="{FF2B5EF4-FFF2-40B4-BE49-F238E27FC236}">
                <a16:creationId xmlns:a16="http://schemas.microsoft.com/office/drawing/2014/main" id="{94D89724-B5F4-9194-E4C8-45AD5FC30DF3}"/>
              </a:ext>
            </a:extLst>
          </p:cNvPr>
          <p:cNvSpPr/>
          <p:nvPr/>
        </p:nvSpPr>
        <p:spPr>
          <a:xfrm>
            <a:off x="2172480" y="1690688"/>
            <a:ext cx="1492899" cy="578498"/>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196B24"/>
              </a:solidFill>
              <a:effectLst/>
              <a:uLnTx/>
              <a:uFillTx/>
              <a:latin typeface="Open Sans"/>
              <a:ea typeface="+mn-ea"/>
              <a:cs typeface="+mn-cs"/>
            </a:endParaRPr>
          </a:p>
        </p:txBody>
      </p:sp>
    </p:spTree>
    <p:extLst>
      <p:ext uri="{BB962C8B-B14F-4D97-AF65-F5344CB8AC3E}">
        <p14:creationId xmlns:p14="http://schemas.microsoft.com/office/powerpoint/2010/main" val="741782931"/>
      </p:ext>
    </p:extLst>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11" name="Grafik 10">
            <a:extLst>
              <a:ext uri="{FF2B5EF4-FFF2-40B4-BE49-F238E27FC236}">
                <a16:creationId xmlns:a16="http://schemas.microsoft.com/office/drawing/2014/main" id="{71F957A1-FC92-6D60-7A43-3177D3053CCD}"/>
              </a:ext>
            </a:extLst>
          </p:cNvPr>
          <p:cNvPicPr>
            <a:picLocks noChangeAspect="1"/>
          </p:cNvPicPr>
          <p:nvPr/>
        </p:nvPicPr>
        <p:blipFill rotWithShape="1">
          <a:blip r:embed="rId2"/>
          <a:srcRect b="15840"/>
          <a:stretch/>
        </p:blipFill>
        <p:spPr>
          <a:xfrm>
            <a:off x="729106" y="1394126"/>
            <a:ext cx="9281900" cy="5098749"/>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Lesezeichen</a:t>
            </a:r>
          </a:p>
        </p:txBody>
      </p:sp>
      <p:sp>
        <p:nvSpPr>
          <p:cNvPr id="8" name="Ellipse 7">
            <a:extLst>
              <a:ext uri="{FF2B5EF4-FFF2-40B4-BE49-F238E27FC236}">
                <a16:creationId xmlns:a16="http://schemas.microsoft.com/office/drawing/2014/main" id="{8E6E4CAA-2911-D2FC-40D8-9E773B1FB378}"/>
              </a:ext>
            </a:extLst>
          </p:cNvPr>
          <p:cNvSpPr/>
          <p:nvPr/>
        </p:nvSpPr>
        <p:spPr>
          <a:xfrm>
            <a:off x="7812572" y="4786027"/>
            <a:ext cx="2315560" cy="1870304"/>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196B24"/>
              </a:solidFill>
              <a:effectLst/>
              <a:uLnTx/>
              <a:uFillTx/>
              <a:latin typeface="Open Sans"/>
              <a:ea typeface="+mn-ea"/>
              <a:cs typeface="+mn-cs"/>
            </a:endParaRPr>
          </a:p>
        </p:txBody>
      </p:sp>
      <p:sp>
        <p:nvSpPr>
          <p:cNvPr id="9" name="Ellipse 8">
            <a:extLst>
              <a:ext uri="{FF2B5EF4-FFF2-40B4-BE49-F238E27FC236}">
                <a16:creationId xmlns:a16="http://schemas.microsoft.com/office/drawing/2014/main" id="{1F860F0C-4140-8712-4433-EE0C64AD25E6}"/>
              </a:ext>
            </a:extLst>
          </p:cNvPr>
          <p:cNvSpPr/>
          <p:nvPr/>
        </p:nvSpPr>
        <p:spPr>
          <a:xfrm>
            <a:off x="1754397" y="1376638"/>
            <a:ext cx="1343313" cy="567540"/>
          </a:xfrm>
          <a:prstGeom prst="ellipse">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196B24"/>
              </a:solidFill>
              <a:effectLst/>
              <a:uLnTx/>
              <a:uFillTx/>
              <a:latin typeface="Open Sans"/>
              <a:ea typeface="+mn-ea"/>
              <a:cs typeface="+mn-cs"/>
            </a:endParaRPr>
          </a:p>
        </p:txBody>
      </p:sp>
      <p:sp>
        <p:nvSpPr>
          <p:cNvPr id="10" name="Abgerundetes Rechteck 8">
            <a:extLst>
              <a:ext uri="{FF2B5EF4-FFF2-40B4-BE49-F238E27FC236}">
                <a16:creationId xmlns:a16="http://schemas.microsoft.com/office/drawing/2014/main" id="{0FD0B167-A300-0BD9-D99D-4E7746B5CF44}"/>
              </a:ext>
            </a:extLst>
          </p:cNvPr>
          <p:cNvSpPr/>
          <p:nvPr/>
        </p:nvSpPr>
        <p:spPr>
          <a:xfrm>
            <a:off x="8094800" y="2018453"/>
            <a:ext cx="3032780" cy="1389656"/>
          </a:xfrm>
          <a:prstGeom prst="roundRect">
            <a:avLst/>
          </a:prstGeom>
          <a:solidFill>
            <a:srgbClr val="F3F6FF"/>
          </a:solidFill>
          <a:ln w="57150">
            <a:solidFill>
              <a:srgbClr val="9933FF"/>
            </a:solidFill>
          </a:ln>
        </p:spPr>
        <p:style>
          <a:lnRef idx="2">
            <a:schemeClr val="dk1"/>
          </a:lnRef>
          <a:fillRef idx="1">
            <a:schemeClr val="lt1"/>
          </a:fillRef>
          <a:effectRef idx="0">
            <a:schemeClr val="dk1"/>
          </a:effectRef>
          <a:fontRef idx="minor">
            <a:schemeClr val="dk1"/>
          </a:fontRef>
        </p:style>
        <p:txBody>
          <a:bodyPr rtlCol="0" anchor="ctr"/>
          <a:lstStyle/>
          <a:p>
            <a:pPr marL="177800" marR="0" lvl="0" indent="-177800" algn="l" defTabSz="914400" rtl="0" eaLnBrk="1" fontAlgn="auto" latinLnBrk="0" hangingPunct="1">
              <a:lnSpc>
                <a:spcPct val="100000"/>
              </a:lnSpc>
              <a:spcBef>
                <a:spcPts val="0"/>
              </a:spcBef>
              <a:spcAft>
                <a:spcPts val="0"/>
              </a:spcAft>
              <a:buClr>
                <a:prstClr val="white">
                  <a:lumMod val="50000"/>
                </a:prstClr>
              </a:buClr>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IT- Ticket bei technischen Problemen öffnen</a:t>
            </a:r>
          </a:p>
          <a:p>
            <a:pPr marL="177800" marR="0" lvl="0" indent="-177800" algn="l" defTabSz="914400" rtl="0" eaLnBrk="1" fontAlgn="auto" latinLnBrk="0" hangingPunct="1">
              <a:lnSpc>
                <a:spcPct val="100000"/>
              </a:lnSpc>
              <a:spcBef>
                <a:spcPts val="0"/>
              </a:spcBef>
              <a:spcAft>
                <a:spcPts val="0"/>
              </a:spcAft>
              <a:buClr>
                <a:prstClr val="white">
                  <a:lumMod val="50000"/>
                </a:prstClr>
              </a:buClr>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Office Paket &amp; VPN erhalten</a:t>
            </a:r>
          </a:p>
          <a:p>
            <a:pPr marL="177800" marR="0" lvl="0" indent="-177800" algn="l" defTabSz="914400" rtl="0" eaLnBrk="1" fontAlgn="auto" latinLnBrk="0" hangingPunct="1">
              <a:lnSpc>
                <a:spcPct val="100000"/>
              </a:lnSpc>
              <a:spcBef>
                <a:spcPts val="0"/>
              </a:spcBef>
              <a:spcAft>
                <a:spcPts val="0"/>
              </a:spcAft>
              <a:buClr>
                <a:prstClr val="white">
                  <a:lumMod val="50000"/>
                </a:prstClr>
              </a:buClr>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Passwort der Vorteilswelt steht direkt im Namen: fhm4u%</a:t>
            </a:r>
          </a:p>
        </p:txBody>
      </p:sp>
    </p:spTree>
    <p:extLst>
      <p:ext uri="{BB962C8B-B14F-4D97-AF65-F5344CB8AC3E}">
        <p14:creationId xmlns:p14="http://schemas.microsoft.com/office/powerpoint/2010/main" val="2075365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9FD49B48-C694-446C-CABB-2BD9BDF43C6A}"/>
              </a:ext>
            </a:extLst>
          </p:cNvPr>
          <p:cNvPicPr>
            <a:picLocks noChangeAspect="1"/>
          </p:cNvPicPr>
          <p:nvPr/>
        </p:nvPicPr>
        <p:blipFill>
          <a:blip r:embed="rId2"/>
          <a:stretch>
            <a:fillRect/>
          </a:stretch>
        </p:blipFill>
        <p:spPr>
          <a:xfrm>
            <a:off x="827098" y="1798267"/>
            <a:ext cx="8858250" cy="4667250"/>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Persönliche Daten, Studienbescheinigung + </a:t>
            </a:r>
            <a:br>
              <a:rPr lang="de-DE" sz="3600" b="1" dirty="0"/>
            </a:br>
            <a:r>
              <a:rPr lang="de-DE" sz="3600" b="1" dirty="0"/>
              <a:t>digitaler Studierendenausweis</a:t>
            </a:r>
          </a:p>
        </p:txBody>
      </p:sp>
      <p:sp>
        <p:nvSpPr>
          <p:cNvPr id="3" name="Ellipse 2">
            <a:extLst>
              <a:ext uri="{FF2B5EF4-FFF2-40B4-BE49-F238E27FC236}">
                <a16:creationId xmlns:a16="http://schemas.microsoft.com/office/drawing/2014/main" id="{268398BD-1071-78D3-D381-3BE152A6C9A6}"/>
              </a:ext>
            </a:extLst>
          </p:cNvPr>
          <p:cNvSpPr/>
          <p:nvPr/>
        </p:nvSpPr>
        <p:spPr>
          <a:xfrm>
            <a:off x="3290381" y="1872566"/>
            <a:ext cx="1259633" cy="4803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5" name="Ellipse 4">
            <a:extLst>
              <a:ext uri="{FF2B5EF4-FFF2-40B4-BE49-F238E27FC236}">
                <a16:creationId xmlns:a16="http://schemas.microsoft.com/office/drawing/2014/main" id="{3C5A04F1-A089-1069-F8FA-6E90F3F1BD5D}"/>
              </a:ext>
            </a:extLst>
          </p:cNvPr>
          <p:cNvSpPr/>
          <p:nvPr/>
        </p:nvSpPr>
        <p:spPr>
          <a:xfrm>
            <a:off x="827098" y="2477706"/>
            <a:ext cx="830425" cy="2484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1" name="Ellipse 10">
            <a:extLst>
              <a:ext uri="{FF2B5EF4-FFF2-40B4-BE49-F238E27FC236}">
                <a16:creationId xmlns:a16="http://schemas.microsoft.com/office/drawing/2014/main" id="{7A3D3B97-FCC0-AF15-6177-9A0E160648F4}"/>
              </a:ext>
            </a:extLst>
          </p:cNvPr>
          <p:cNvSpPr/>
          <p:nvPr/>
        </p:nvSpPr>
        <p:spPr>
          <a:xfrm>
            <a:off x="4242488" y="2928557"/>
            <a:ext cx="3707023" cy="5456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2" name="Abgerundetes Rechteck 8">
            <a:extLst>
              <a:ext uri="{FF2B5EF4-FFF2-40B4-BE49-F238E27FC236}">
                <a16:creationId xmlns:a16="http://schemas.microsoft.com/office/drawing/2014/main" id="{EAEC090D-C398-0C4E-FD01-9CA39C6C9610}"/>
              </a:ext>
            </a:extLst>
          </p:cNvPr>
          <p:cNvSpPr/>
          <p:nvPr/>
        </p:nvSpPr>
        <p:spPr>
          <a:xfrm>
            <a:off x="8910711" y="5415503"/>
            <a:ext cx="3032780" cy="1242078"/>
          </a:xfrm>
          <a:prstGeom prst="roundRect">
            <a:avLst/>
          </a:prstGeom>
          <a:solidFill>
            <a:srgbClr val="F3F6FF"/>
          </a:solidFill>
          <a:ln w="57150">
            <a:solidFill>
              <a:srgbClr val="9933FF"/>
            </a:solidFill>
          </a:ln>
        </p:spPr>
        <p:style>
          <a:lnRef idx="2">
            <a:schemeClr val="dk1"/>
          </a:lnRef>
          <a:fillRef idx="1">
            <a:schemeClr val="lt1"/>
          </a:fillRef>
          <a:effectRef idx="0">
            <a:schemeClr val="dk1"/>
          </a:effectRef>
          <a:fontRef idx="minor">
            <a:schemeClr val="dk1"/>
          </a:fontRef>
        </p:style>
        <p:txBody>
          <a:bodyPr rtlCol="0" anchor="ctr"/>
          <a:lstStyle/>
          <a:p>
            <a:pPr marL="177800" marR="0" lvl="0" indent="-177800" algn="l" defTabSz="914400" rtl="0" eaLnBrk="1" fontAlgn="auto" latinLnBrk="0" hangingPunct="1">
              <a:lnSpc>
                <a:spcPct val="100000"/>
              </a:lnSpc>
              <a:spcBef>
                <a:spcPts val="0"/>
              </a:spcBef>
              <a:spcAft>
                <a:spcPts val="0"/>
              </a:spcAft>
              <a:buClr>
                <a:prstClr val="white">
                  <a:lumMod val="50000"/>
                </a:prstClr>
              </a:buClr>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Private Daten ändern</a:t>
            </a:r>
          </a:p>
          <a:p>
            <a:pPr marL="177800" marR="0" lvl="0" indent="-177800" algn="l" defTabSz="914400" rtl="0" eaLnBrk="1" fontAlgn="auto" latinLnBrk="0" hangingPunct="1">
              <a:lnSpc>
                <a:spcPct val="100000"/>
              </a:lnSpc>
              <a:spcBef>
                <a:spcPts val="0"/>
              </a:spcBef>
              <a:spcAft>
                <a:spcPts val="0"/>
              </a:spcAft>
              <a:buClr>
                <a:prstClr val="white">
                  <a:lumMod val="50000"/>
                </a:prstClr>
              </a:buClr>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Studierendenbescheinigung und Studienausweis herunterladen</a:t>
            </a:r>
          </a:p>
        </p:txBody>
      </p:sp>
    </p:spTree>
    <p:extLst>
      <p:ext uri="{BB962C8B-B14F-4D97-AF65-F5344CB8AC3E}">
        <p14:creationId xmlns:p14="http://schemas.microsoft.com/office/powerpoint/2010/main" val="2789227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5C193A83-A4CC-E656-4E5A-43ABE69C2FE4}"/>
              </a:ext>
            </a:extLst>
          </p:cNvPr>
          <p:cNvPicPr>
            <a:picLocks noChangeAspect="1"/>
          </p:cNvPicPr>
          <p:nvPr/>
        </p:nvPicPr>
        <p:blipFill>
          <a:blip r:embed="rId2"/>
          <a:stretch>
            <a:fillRect/>
          </a:stretch>
        </p:blipFill>
        <p:spPr>
          <a:xfrm>
            <a:off x="1321592" y="1611393"/>
            <a:ext cx="9096375" cy="4752975"/>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Atteste hochladen </a:t>
            </a:r>
          </a:p>
        </p:txBody>
      </p:sp>
      <p:sp>
        <p:nvSpPr>
          <p:cNvPr id="7" name="Ellipse 6">
            <a:extLst>
              <a:ext uri="{FF2B5EF4-FFF2-40B4-BE49-F238E27FC236}">
                <a16:creationId xmlns:a16="http://schemas.microsoft.com/office/drawing/2014/main" id="{BDE39C3F-98F1-9A7F-87F9-9E78712B6D58}"/>
              </a:ext>
            </a:extLst>
          </p:cNvPr>
          <p:cNvSpPr/>
          <p:nvPr/>
        </p:nvSpPr>
        <p:spPr>
          <a:xfrm>
            <a:off x="3768412" y="1641838"/>
            <a:ext cx="1450860" cy="526009"/>
          </a:xfrm>
          <a:prstGeom prst="ellipse">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solidFill>
                  <a:srgbClr val="FF0000"/>
                </a:solidFill>
              </a:ln>
              <a:solidFill>
                <a:srgbClr val="FF0000"/>
              </a:solidFill>
              <a:effectLst/>
              <a:uLnTx/>
              <a:uFillTx/>
              <a:latin typeface="Open Sans"/>
              <a:ea typeface="+mn-ea"/>
              <a:cs typeface="+mn-cs"/>
            </a:endParaRPr>
          </a:p>
        </p:txBody>
      </p:sp>
      <p:sp>
        <p:nvSpPr>
          <p:cNvPr id="8" name="Ellipse 7">
            <a:extLst>
              <a:ext uri="{FF2B5EF4-FFF2-40B4-BE49-F238E27FC236}">
                <a16:creationId xmlns:a16="http://schemas.microsoft.com/office/drawing/2014/main" id="{09C96E11-E914-EC8B-D3B9-A27D3417BC31}"/>
              </a:ext>
            </a:extLst>
          </p:cNvPr>
          <p:cNvSpPr/>
          <p:nvPr/>
        </p:nvSpPr>
        <p:spPr>
          <a:xfrm>
            <a:off x="1167543" y="2729757"/>
            <a:ext cx="1212979" cy="365063"/>
          </a:xfrm>
          <a:prstGeom prst="ellipse">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196B24"/>
              </a:solidFill>
              <a:effectLst/>
              <a:uLnTx/>
              <a:uFillTx/>
              <a:latin typeface="Open Sans"/>
              <a:ea typeface="+mn-ea"/>
              <a:cs typeface="+mn-cs"/>
            </a:endParaRPr>
          </a:p>
        </p:txBody>
      </p:sp>
      <p:sp>
        <p:nvSpPr>
          <p:cNvPr id="9" name="Ellipse 8">
            <a:extLst>
              <a:ext uri="{FF2B5EF4-FFF2-40B4-BE49-F238E27FC236}">
                <a16:creationId xmlns:a16="http://schemas.microsoft.com/office/drawing/2014/main" id="{B3284B1F-C6A4-5594-D67F-9315F7EA2A62}"/>
              </a:ext>
            </a:extLst>
          </p:cNvPr>
          <p:cNvSpPr/>
          <p:nvPr/>
        </p:nvSpPr>
        <p:spPr>
          <a:xfrm>
            <a:off x="7770877" y="1988589"/>
            <a:ext cx="2801139" cy="879076"/>
          </a:xfrm>
          <a:prstGeom prst="ellipse">
            <a:avLst/>
          </a:prstGeom>
          <a:noFill/>
          <a:ln w="254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196B24"/>
              </a:solidFill>
              <a:effectLst/>
              <a:uLnTx/>
              <a:uFillTx/>
              <a:latin typeface="Open Sans"/>
              <a:ea typeface="+mn-ea"/>
              <a:cs typeface="+mn-cs"/>
            </a:endParaRPr>
          </a:p>
        </p:txBody>
      </p:sp>
    </p:spTree>
    <p:extLst>
      <p:ext uri="{BB962C8B-B14F-4D97-AF65-F5344CB8AC3E}">
        <p14:creationId xmlns:p14="http://schemas.microsoft.com/office/powerpoint/2010/main" val="37381028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9" name="Grafik 8">
            <a:extLst>
              <a:ext uri="{FF2B5EF4-FFF2-40B4-BE49-F238E27FC236}">
                <a16:creationId xmlns:a16="http://schemas.microsoft.com/office/drawing/2014/main" id="{0BA35AB7-0DEA-C416-1B65-B8E3E5113F92}"/>
              </a:ext>
            </a:extLst>
          </p:cNvPr>
          <p:cNvPicPr>
            <a:picLocks noChangeAspect="1"/>
          </p:cNvPicPr>
          <p:nvPr/>
        </p:nvPicPr>
        <p:blipFill>
          <a:blip r:embed="rId2"/>
          <a:stretch>
            <a:fillRect/>
          </a:stretch>
        </p:blipFill>
        <p:spPr>
          <a:xfrm>
            <a:off x="1614132" y="1546979"/>
            <a:ext cx="8511295" cy="5897366"/>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Notenbescheinigung</a:t>
            </a:r>
          </a:p>
        </p:txBody>
      </p:sp>
      <p:sp>
        <p:nvSpPr>
          <p:cNvPr id="3" name="Ellipse 2">
            <a:extLst>
              <a:ext uri="{FF2B5EF4-FFF2-40B4-BE49-F238E27FC236}">
                <a16:creationId xmlns:a16="http://schemas.microsoft.com/office/drawing/2014/main" id="{BAAF3505-2775-55F9-C61B-4C6B5FD38131}"/>
              </a:ext>
            </a:extLst>
          </p:cNvPr>
          <p:cNvSpPr/>
          <p:nvPr/>
        </p:nvSpPr>
        <p:spPr>
          <a:xfrm>
            <a:off x="3167817" y="5311021"/>
            <a:ext cx="3859563" cy="98542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5" name="Ellipse 4">
            <a:extLst>
              <a:ext uri="{FF2B5EF4-FFF2-40B4-BE49-F238E27FC236}">
                <a16:creationId xmlns:a16="http://schemas.microsoft.com/office/drawing/2014/main" id="{F15734F3-F8BD-E567-26ED-09083927F6BD}"/>
              </a:ext>
            </a:extLst>
          </p:cNvPr>
          <p:cNvSpPr/>
          <p:nvPr/>
        </p:nvSpPr>
        <p:spPr>
          <a:xfrm>
            <a:off x="4325420" y="1668277"/>
            <a:ext cx="1544359" cy="49394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 name="Ellipse 9">
            <a:extLst>
              <a:ext uri="{FF2B5EF4-FFF2-40B4-BE49-F238E27FC236}">
                <a16:creationId xmlns:a16="http://schemas.microsoft.com/office/drawing/2014/main" id="{5FFD9780-2BD8-F685-39B1-4EFAD85CE267}"/>
              </a:ext>
            </a:extLst>
          </p:cNvPr>
          <p:cNvSpPr/>
          <p:nvPr/>
        </p:nvSpPr>
        <p:spPr>
          <a:xfrm>
            <a:off x="1463730" y="3075470"/>
            <a:ext cx="1205686" cy="2355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35485984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7FA436F1-8F63-6511-ABF8-0A393BF62DB5}"/>
              </a:ext>
            </a:extLst>
          </p:cNvPr>
          <p:cNvPicPr>
            <a:picLocks noChangeAspect="1"/>
          </p:cNvPicPr>
          <p:nvPr/>
        </p:nvPicPr>
        <p:blipFill>
          <a:blip r:embed="rId2"/>
          <a:stretch>
            <a:fillRect/>
          </a:stretch>
        </p:blipFill>
        <p:spPr>
          <a:xfrm>
            <a:off x="463221" y="1667212"/>
            <a:ext cx="9354947" cy="4148292"/>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a:xfrm>
            <a:off x="497197" y="341649"/>
            <a:ext cx="10722959" cy="1325563"/>
          </a:xfrm>
        </p:spPr>
        <p:txBody>
          <a:bodyPr>
            <a:normAutofit/>
          </a:bodyPr>
          <a:lstStyle/>
          <a:p>
            <a:r>
              <a:rPr lang="de-DE" sz="2800" b="1" dirty="0"/>
              <a:t>Wie kann ich Kontakt zu meinen Mitstudierenden aufnehmen?</a:t>
            </a:r>
          </a:p>
        </p:txBody>
      </p:sp>
      <p:sp>
        <p:nvSpPr>
          <p:cNvPr id="7" name="Ellipse 6">
            <a:extLst>
              <a:ext uri="{FF2B5EF4-FFF2-40B4-BE49-F238E27FC236}">
                <a16:creationId xmlns:a16="http://schemas.microsoft.com/office/drawing/2014/main" id="{70D21A0A-AC5B-3A67-5556-3E92FA54A5AA}"/>
              </a:ext>
            </a:extLst>
          </p:cNvPr>
          <p:cNvSpPr/>
          <p:nvPr/>
        </p:nvSpPr>
        <p:spPr>
          <a:xfrm>
            <a:off x="5364557" y="1769966"/>
            <a:ext cx="1660379" cy="6633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8" name="Ellipse 7">
            <a:extLst>
              <a:ext uri="{FF2B5EF4-FFF2-40B4-BE49-F238E27FC236}">
                <a16:creationId xmlns:a16="http://schemas.microsoft.com/office/drawing/2014/main" id="{4961F2F9-5C3D-2EB3-FF94-6F3B9F7BF105}"/>
              </a:ext>
            </a:extLst>
          </p:cNvPr>
          <p:cNvSpPr/>
          <p:nvPr/>
        </p:nvSpPr>
        <p:spPr>
          <a:xfrm>
            <a:off x="391937" y="3375811"/>
            <a:ext cx="1055766" cy="338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9" name="Ellipse 8">
            <a:extLst>
              <a:ext uri="{FF2B5EF4-FFF2-40B4-BE49-F238E27FC236}">
                <a16:creationId xmlns:a16="http://schemas.microsoft.com/office/drawing/2014/main" id="{1506549F-7FBB-B61D-9268-F5437FA03C36}"/>
              </a:ext>
            </a:extLst>
          </p:cNvPr>
          <p:cNvSpPr/>
          <p:nvPr/>
        </p:nvSpPr>
        <p:spPr>
          <a:xfrm>
            <a:off x="391937" y="2583732"/>
            <a:ext cx="1144719" cy="2781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1" name="Ellipse 10">
            <a:extLst>
              <a:ext uri="{FF2B5EF4-FFF2-40B4-BE49-F238E27FC236}">
                <a16:creationId xmlns:a16="http://schemas.microsoft.com/office/drawing/2014/main" id="{A92F5842-725C-59CA-91B0-98604E08AC35}"/>
              </a:ext>
            </a:extLst>
          </p:cNvPr>
          <p:cNvSpPr/>
          <p:nvPr/>
        </p:nvSpPr>
        <p:spPr>
          <a:xfrm>
            <a:off x="397704" y="4048755"/>
            <a:ext cx="780824" cy="338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5" name="Rechteck 4">
            <a:extLst>
              <a:ext uri="{FF2B5EF4-FFF2-40B4-BE49-F238E27FC236}">
                <a16:creationId xmlns:a16="http://schemas.microsoft.com/office/drawing/2014/main" id="{18A76CC7-48CE-1AE0-988C-F887C7040122}"/>
              </a:ext>
            </a:extLst>
          </p:cNvPr>
          <p:cNvSpPr/>
          <p:nvPr/>
        </p:nvSpPr>
        <p:spPr>
          <a:xfrm>
            <a:off x="2579003" y="2996404"/>
            <a:ext cx="3754484" cy="1221785"/>
          </a:xfrm>
          <a:prstGeom prst="rect">
            <a:avLst/>
          </a:prstGeom>
          <a:solidFill>
            <a:srgbClr val="B8BB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0" name="Abgerundetes Rechteck 8">
            <a:extLst>
              <a:ext uri="{FF2B5EF4-FFF2-40B4-BE49-F238E27FC236}">
                <a16:creationId xmlns:a16="http://schemas.microsoft.com/office/drawing/2014/main" id="{FAC5D9A9-7ACF-718C-0365-C0C37AC4CB29}"/>
              </a:ext>
            </a:extLst>
          </p:cNvPr>
          <p:cNvSpPr/>
          <p:nvPr/>
        </p:nvSpPr>
        <p:spPr>
          <a:xfrm>
            <a:off x="8783021" y="1462847"/>
            <a:ext cx="3032780" cy="2082398"/>
          </a:xfrm>
          <a:prstGeom prst="roundRect">
            <a:avLst/>
          </a:prstGeom>
          <a:solidFill>
            <a:srgbClr val="F3F6FF"/>
          </a:solidFill>
          <a:ln w="57150">
            <a:solidFill>
              <a:srgbClr val="9933FF"/>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
                <a:prstClr val="white">
                  <a:lumMod val="50000"/>
                </a:prstClr>
              </a:buClr>
              <a:buSzTx/>
              <a:buFontTx/>
              <a:buNone/>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Unter Dialog können Studierende, z.B.</a:t>
            </a:r>
          </a:p>
          <a:p>
            <a:pPr marL="171450" marR="0" lvl="0" indent="-171450" algn="l" defTabSz="914400" rtl="0" eaLnBrk="1" fontAlgn="auto" latinLnBrk="0" hangingPunct="1">
              <a:lnSpc>
                <a:spcPct val="100000"/>
              </a:lnSpc>
              <a:spcBef>
                <a:spcPts val="0"/>
              </a:spcBef>
              <a:spcAft>
                <a:spcPts val="0"/>
              </a:spcAft>
              <a:buClr>
                <a:prstClr val="white">
                  <a:lumMod val="50000"/>
                </a:prstClr>
              </a:buClr>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eine Info oder Anfrage posten. Die Foren sind wie schwarze Bretter oder Pinnwände.</a:t>
            </a:r>
          </a:p>
          <a:p>
            <a:pPr marL="171450" marR="0" lvl="0" indent="-171450" algn="l" defTabSz="914400" rtl="0" eaLnBrk="1" fontAlgn="auto" latinLnBrk="0" hangingPunct="1">
              <a:lnSpc>
                <a:spcPct val="100000"/>
              </a:lnSpc>
              <a:spcBef>
                <a:spcPts val="0"/>
              </a:spcBef>
              <a:spcAft>
                <a:spcPts val="0"/>
              </a:spcAft>
              <a:buClr>
                <a:prstClr val="white">
                  <a:lumMod val="50000"/>
                </a:prstClr>
              </a:buClr>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chatten, d.h. sich zeitgleich mit anderen Studierenden unterhalten.</a:t>
            </a:r>
          </a:p>
          <a:p>
            <a:pPr marL="171450" marR="0" lvl="0" indent="-171450" algn="l" defTabSz="914400" rtl="0" eaLnBrk="1" fontAlgn="auto" latinLnBrk="0" hangingPunct="1">
              <a:lnSpc>
                <a:spcPct val="100000"/>
              </a:lnSpc>
              <a:spcBef>
                <a:spcPts val="0"/>
              </a:spcBef>
              <a:spcAft>
                <a:spcPts val="0"/>
              </a:spcAft>
              <a:buClr>
                <a:prstClr val="white">
                  <a:lumMod val="50000"/>
                </a:prstClr>
              </a:buClr>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mit anderen Personen / </a:t>
            </a:r>
            <a:r>
              <a:rPr kumimoji="0" lang="de-DE" sz="1100" b="0" i="0" u="none" strike="noStrike" kern="1200" cap="none" spc="0" normalizeH="0" baseline="0" noProof="0" dirty="0" err="1">
                <a:ln>
                  <a:noFill/>
                </a:ln>
                <a:solidFill>
                  <a:prstClr val="black"/>
                </a:solidFill>
                <a:effectLst/>
                <a:uLnTx/>
                <a:uFillTx/>
                <a:latin typeface="Open Sans"/>
                <a:ea typeface="+mn-ea"/>
                <a:cs typeface="+mn-cs"/>
              </a:rPr>
              <a:t>Kommiliton</a:t>
            </a:r>
            <a:r>
              <a:rPr kumimoji="0" lang="de-DE" sz="1100" b="0" i="0" u="none" strike="noStrike" kern="1200" cap="none" spc="0" normalizeH="0" baseline="0" noProof="0" dirty="0">
                <a:ln>
                  <a:noFill/>
                </a:ln>
                <a:solidFill>
                  <a:prstClr val="black"/>
                </a:solidFill>
                <a:effectLst/>
                <a:uLnTx/>
                <a:uFillTx/>
                <a:latin typeface="Open Sans"/>
                <a:ea typeface="+mn-ea"/>
                <a:cs typeface="+mn-cs"/>
              </a:rPr>
              <a:t>*innen aus Ihrem Studiengang in Kontakt treten.</a:t>
            </a:r>
          </a:p>
          <a:p>
            <a:pPr marL="171450" marR="0" lvl="0" indent="-171450" algn="l" defTabSz="914400" rtl="0" eaLnBrk="1" fontAlgn="auto" latinLnBrk="0" hangingPunct="1">
              <a:lnSpc>
                <a:spcPct val="100000"/>
              </a:lnSpc>
              <a:spcBef>
                <a:spcPts val="0"/>
              </a:spcBef>
              <a:spcAft>
                <a:spcPts val="0"/>
              </a:spcAft>
              <a:buClr>
                <a:prstClr val="white">
                  <a:lumMod val="50000"/>
                </a:prstClr>
              </a:buClr>
              <a:buSzTx/>
              <a:buFont typeface="Arial" panose="020B0604020202020204" pitchFamily="34" charset="0"/>
              <a:buChar char="•"/>
              <a:tabLst/>
              <a:defRPr/>
            </a:pPr>
            <a:r>
              <a:rPr kumimoji="0" lang="de-DE" sz="1100" b="0" i="0" u="none" strike="noStrike" kern="1200" cap="none" spc="0" normalizeH="0" baseline="0" noProof="0" dirty="0">
                <a:ln>
                  <a:noFill/>
                </a:ln>
                <a:solidFill>
                  <a:prstClr val="black"/>
                </a:solidFill>
                <a:effectLst/>
                <a:uLnTx/>
                <a:uFillTx/>
                <a:latin typeface="Open Sans"/>
                <a:ea typeface="+mn-ea"/>
                <a:cs typeface="+mn-cs"/>
              </a:rPr>
              <a:t>die offiziellen </a:t>
            </a:r>
            <a:r>
              <a:rPr kumimoji="0" lang="de-DE" sz="1100" b="0" i="0" u="none" strike="noStrike" kern="1200" cap="none" spc="0" normalizeH="0" baseline="0" noProof="0" dirty="0" err="1">
                <a:ln>
                  <a:noFill/>
                </a:ln>
                <a:solidFill>
                  <a:prstClr val="black"/>
                </a:solidFill>
                <a:effectLst/>
                <a:uLnTx/>
                <a:uFillTx/>
                <a:latin typeface="Open Sans"/>
                <a:ea typeface="+mn-ea"/>
                <a:cs typeface="+mn-cs"/>
              </a:rPr>
              <a:t>TraiNex</a:t>
            </a:r>
            <a:r>
              <a:rPr kumimoji="0" lang="de-DE" sz="1100" b="0" i="0" u="none" strike="noStrike" kern="1200" cap="none" spc="0" normalizeH="0" baseline="0" noProof="0" dirty="0">
                <a:ln>
                  <a:noFill/>
                </a:ln>
                <a:solidFill>
                  <a:prstClr val="black"/>
                </a:solidFill>
                <a:effectLst/>
                <a:uLnTx/>
                <a:uFillTx/>
                <a:latin typeface="Open Sans"/>
                <a:ea typeface="+mn-ea"/>
                <a:cs typeface="+mn-cs"/>
              </a:rPr>
              <a:t>-Mails checken.</a:t>
            </a:r>
          </a:p>
        </p:txBody>
      </p:sp>
      <p:pic>
        <p:nvPicPr>
          <p:cNvPr id="12" name="Grafik 11">
            <a:extLst>
              <a:ext uri="{FF2B5EF4-FFF2-40B4-BE49-F238E27FC236}">
                <a16:creationId xmlns:a16="http://schemas.microsoft.com/office/drawing/2014/main" id="{BF8D4490-BCAE-75AA-35E2-7EA020578156}"/>
              </a:ext>
            </a:extLst>
          </p:cNvPr>
          <p:cNvPicPr>
            <a:picLocks noChangeAspect="1"/>
          </p:cNvPicPr>
          <p:nvPr/>
        </p:nvPicPr>
        <p:blipFill>
          <a:blip r:embed="rId3"/>
          <a:stretch>
            <a:fillRect/>
          </a:stretch>
        </p:blipFill>
        <p:spPr>
          <a:xfrm>
            <a:off x="7304869" y="3607296"/>
            <a:ext cx="4088932" cy="3019331"/>
          </a:xfrm>
          <a:prstGeom prst="rect">
            <a:avLst/>
          </a:prstGeom>
        </p:spPr>
      </p:pic>
    </p:spTree>
    <p:extLst>
      <p:ext uri="{BB962C8B-B14F-4D97-AF65-F5344CB8AC3E}">
        <p14:creationId xmlns:p14="http://schemas.microsoft.com/office/powerpoint/2010/main" val="1707040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6002F753-DE04-27A7-DCF1-B614B70E68FF}"/>
              </a:ext>
            </a:extLst>
          </p:cNvPr>
          <p:cNvPicPr>
            <a:picLocks noChangeAspect="1"/>
          </p:cNvPicPr>
          <p:nvPr/>
        </p:nvPicPr>
        <p:blipFill>
          <a:blip r:embed="rId2"/>
          <a:stretch>
            <a:fillRect/>
          </a:stretch>
        </p:blipFill>
        <p:spPr>
          <a:xfrm>
            <a:off x="463193" y="1464629"/>
            <a:ext cx="11430000" cy="6858000"/>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200" b="1" dirty="0"/>
              <a:t>Welche Module gehören zu meinem Studiengang?</a:t>
            </a:r>
          </a:p>
        </p:txBody>
      </p:sp>
      <p:sp>
        <p:nvSpPr>
          <p:cNvPr id="7" name="Ellipse 6">
            <a:extLst>
              <a:ext uri="{FF2B5EF4-FFF2-40B4-BE49-F238E27FC236}">
                <a16:creationId xmlns:a16="http://schemas.microsoft.com/office/drawing/2014/main" id="{7F8ED421-7267-2EE8-62DF-14C28A8738E5}"/>
              </a:ext>
            </a:extLst>
          </p:cNvPr>
          <p:cNvSpPr/>
          <p:nvPr/>
        </p:nvSpPr>
        <p:spPr>
          <a:xfrm>
            <a:off x="4684791" y="1489045"/>
            <a:ext cx="1263946" cy="4835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8" name="Ellipse 7">
            <a:extLst>
              <a:ext uri="{FF2B5EF4-FFF2-40B4-BE49-F238E27FC236}">
                <a16:creationId xmlns:a16="http://schemas.microsoft.com/office/drawing/2014/main" id="{0005A080-0B5C-75BE-644E-8B3E60F0F1E2}"/>
              </a:ext>
            </a:extLst>
          </p:cNvPr>
          <p:cNvSpPr/>
          <p:nvPr/>
        </p:nvSpPr>
        <p:spPr>
          <a:xfrm>
            <a:off x="383865" y="2127157"/>
            <a:ext cx="895739" cy="2612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3183498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2">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8" name="Grafik 7">
            <a:extLst>
              <a:ext uri="{FF2B5EF4-FFF2-40B4-BE49-F238E27FC236}">
                <a16:creationId xmlns:a16="http://schemas.microsoft.com/office/drawing/2014/main" id="{FDEA4420-23B1-37C3-D332-90D5D9DA153E}"/>
              </a:ext>
            </a:extLst>
          </p:cNvPr>
          <p:cNvSpPr/>
          <p:nvPr/>
        </p:nvSpPr>
        <p:spPr>
          <a:xfrm rot="14400000" flipH="1">
            <a:off x="-750806" y="2290126"/>
            <a:ext cx="7387651" cy="8245800"/>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alpha val="90000"/>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itel 3">
            <a:extLst>
              <a:ext uri="{FF2B5EF4-FFF2-40B4-BE49-F238E27FC236}">
                <a16:creationId xmlns:a16="http://schemas.microsoft.com/office/drawing/2014/main" id="{C14F5B7E-BE8E-6A19-0F4D-ACF7F45BCC4C}"/>
              </a:ext>
            </a:extLst>
          </p:cNvPr>
          <p:cNvSpPr>
            <a:spLocks noGrp="1"/>
          </p:cNvSpPr>
          <p:nvPr>
            <p:ph type="title"/>
          </p:nvPr>
        </p:nvSpPr>
        <p:spPr>
          <a:xfrm>
            <a:off x="506319" y="4676775"/>
            <a:ext cx="5980206" cy="1125338"/>
          </a:xfrm>
        </p:spPr>
        <p:txBody>
          <a:bodyPr>
            <a:normAutofit fontScale="90000"/>
          </a:bodyPr>
          <a:lstStyle/>
          <a:p>
            <a:r>
              <a:rPr lang="de-DE" sz="4800" dirty="0">
                <a:solidFill>
                  <a:schemeClr val="bg1"/>
                </a:solidFill>
                <a:latin typeface="Open Sans bold" pitchFamily="2" charset="0"/>
                <a:ea typeface="Open Sans bold" pitchFamily="2" charset="0"/>
                <a:cs typeface="Open Sans bold" pitchFamily="2" charset="0"/>
              </a:rPr>
              <a:t>Studienorganisation im FHM-Fernstudium</a:t>
            </a: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3">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extLst>
      <p:ext uri="{BB962C8B-B14F-4D97-AF65-F5344CB8AC3E}">
        <p14:creationId xmlns:p14="http://schemas.microsoft.com/office/powerpoint/2010/main" val="634082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D10C6B58-A9A4-1CA9-E0F8-5C47F645A2BB}"/>
              </a:ext>
            </a:extLst>
          </p:cNvPr>
          <p:cNvPicPr>
            <a:picLocks noChangeAspect="1"/>
          </p:cNvPicPr>
          <p:nvPr/>
        </p:nvPicPr>
        <p:blipFill>
          <a:blip r:embed="rId2"/>
          <a:stretch>
            <a:fillRect/>
          </a:stretch>
        </p:blipFill>
        <p:spPr>
          <a:xfrm>
            <a:off x="389929" y="1581889"/>
            <a:ext cx="7241061" cy="3411009"/>
          </a:xfrm>
          <a:prstGeom prst="rect">
            <a:avLst/>
          </a:prstGeom>
        </p:spPr>
      </p:pic>
      <p:sp>
        <p:nvSpPr>
          <p:cNvPr id="3" name="Ellipse 2">
            <a:extLst>
              <a:ext uri="{FF2B5EF4-FFF2-40B4-BE49-F238E27FC236}">
                <a16:creationId xmlns:a16="http://schemas.microsoft.com/office/drawing/2014/main" id="{8E637480-2222-72D2-94D4-DF0A2AF59DB4}"/>
              </a:ext>
            </a:extLst>
          </p:cNvPr>
          <p:cNvSpPr/>
          <p:nvPr/>
        </p:nvSpPr>
        <p:spPr>
          <a:xfrm>
            <a:off x="5404247" y="1581889"/>
            <a:ext cx="1352939" cy="52251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5" name="Ellipse 4">
            <a:extLst>
              <a:ext uri="{FF2B5EF4-FFF2-40B4-BE49-F238E27FC236}">
                <a16:creationId xmlns:a16="http://schemas.microsoft.com/office/drawing/2014/main" id="{572C0C08-99C5-D467-971D-250142AF4A20}"/>
              </a:ext>
            </a:extLst>
          </p:cNvPr>
          <p:cNvSpPr/>
          <p:nvPr/>
        </p:nvSpPr>
        <p:spPr>
          <a:xfrm>
            <a:off x="382944" y="2575065"/>
            <a:ext cx="758258" cy="26868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cxnSp>
        <p:nvCxnSpPr>
          <p:cNvPr id="10" name="Verbinder: gekrümmt 9">
            <a:extLst>
              <a:ext uri="{FF2B5EF4-FFF2-40B4-BE49-F238E27FC236}">
                <a16:creationId xmlns:a16="http://schemas.microsoft.com/office/drawing/2014/main" id="{C0833EB6-ED11-4C88-60F0-352095B6C453}"/>
              </a:ext>
            </a:extLst>
          </p:cNvPr>
          <p:cNvCxnSpPr>
            <a:cxnSpLocks/>
          </p:cNvCxnSpPr>
          <p:nvPr/>
        </p:nvCxnSpPr>
        <p:spPr>
          <a:xfrm>
            <a:off x="1212351" y="2690156"/>
            <a:ext cx="4171135" cy="1243603"/>
          </a:xfrm>
          <a:prstGeom prst="curved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C434AC11-8C43-14B4-BEAF-DA6634DCD66C}"/>
              </a:ext>
            </a:extLst>
          </p:cNvPr>
          <p:cNvPicPr>
            <a:picLocks noChangeAspect="1"/>
          </p:cNvPicPr>
          <p:nvPr/>
        </p:nvPicPr>
        <p:blipFill>
          <a:blip r:embed="rId3"/>
          <a:stretch>
            <a:fillRect/>
          </a:stretch>
        </p:blipFill>
        <p:spPr>
          <a:xfrm>
            <a:off x="5670396" y="2245452"/>
            <a:ext cx="6947833" cy="5651537"/>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Studienplan</a:t>
            </a:r>
          </a:p>
        </p:txBody>
      </p:sp>
      <p:sp>
        <p:nvSpPr>
          <p:cNvPr id="11" name="Textfeld 10">
            <a:extLst>
              <a:ext uri="{FF2B5EF4-FFF2-40B4-BE49-F238E27FC236}">
                <a16:creationId xmlns:a16="http://schemas.microsoft.com/office/drawing/2014/main" id="{A016A423-6493-707E-9932-C5AE8EA6438B}"/>
              </a:ext>
            </a:extLst>
          </p:cNvPr>
          <p:cNvSpPr txBox="1"/>
          <p:nvPr/>
        </p:nvSpPr>
        <p:spPr>
          <a:xfrm>
            <a:off x="3952109" y="3911160"/>
            <a:ext cx="33870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Open Sans"/>
                <a:ea typeface="+mn-ea"/>
                <a:cs typeface="+mn-cs"/>
              </a:rPr>
              <a:t>Es öffnet sich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Open Sans"/>
                <a:ea typeface="+mn-ea"/>
                <a:cs typeface="+mn-cs"/>
              </a:rPr>
              <a:t>der Studienplan</a:t>
            </a:r>
          </a:p>
        </p:txBody>
      </p:sp>
    </p:spTree>
    <p:extLst>
      <p:ext uri="{BB962C8B-B14F-4D97-AF65-F5344CB8AC3E}">
        <p14:creationId xmlns:p14="http://schemas.microsoft.com/office/powerpoint/2010/main" val="2266428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20C7379C-BF87-D67C-1539-E296829CB9EA}"/>
              </a:ext>
            </a:extLst>
          </p:cNvPr>
          <p:cNvPicPr>
            <a:picLocks noChangeAspect="1"/>
          </p:cNvPicPr>
          <p:nvPr/>
        </p:nvPicPr>
        <p:blipFill rotWithShape="1">
          <a:blip r:embed="rId2"/>
          <a:srcRect b="39898"/>
          <a:stretch/>
        </p:blipFill>
        <p:spPr>
          <a:xfrm>
            <a:off x="880063" y="2131650"/>
            <a:ext cx="10813075" cy="4529331"/>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Studieninhalte – </a:t>
            </a:r>
            <a:r>
              <a:rPr lang="de-DE" sz="3600" b="1" dirty="0" err="1"/>
              <a:t>TraiNex</a:t>
            </a:r>
            <a:r>
              <a:rPr lang="de-DE" sz="3600" b="1" dirty="0"/>
              <a:t>-Archiv</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144084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11" name="Textplatzhalter 1">
            <a:extLst>
              <a:ext uri="{FF2B5EF4-FFF2-40B4-BE49-F238E27FC236}">
                <a16:creationId xmlns:a16="http://schemas.microsoft.com/office/drawing/2014/main" id="{E9473B43-DAC3-261E-BCD9-E3907A430DBF}"/>
              </a:ext>
            </a:extLst>
          </p:cNvPr>
          <p:cNvSpPr txBox="1">
            <a:spLocks/>
          </p:cNvSpPr>
          <p:nvPr/>
        </p:nvSpPr>
        <p:spPr>
          <a:xfrm>
            <a:off x="611980" y="1543755"/>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1800" b="0" i="0" u="none" strike="noStrike" kern="1200" cap="none" spc="0" normalizeH="0" baseline="0" noProof="0" dirty="0">
                <a:ln>
                  <a:noFill/>
                </a:ln>
                <a:solidFill>
                  <a:srgbClr val="0E306F"/>
                </a:solidFill>
                <a:effectLst/>
                <a:uLnTx/>
                <a:uFillTx/>
                <a:latin typeface="Open Sans"/>
                <a:ea typeface="+mn-ea"/>
                <a:cs typeface="+mn-cs"/>
              </a:rPr>
              <a:t>weiterführende Materialien der Dozierenden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1800" b="0" i="0" u="none" strike="noStrike" kern="1200" cap="none" spc="0" normalizeH="0" baseline="0" noProof="0" dirty="0">
                <a:ln>
                  <a:noFill/>
                </a:ln>
                <a:solidFill>
                  <a:srgbClr val="0E306F"/>
                </a:solidFill>
                <a:effectLst/>
                <a:uLnTx/>
                <a:uFillTx/>
                <a:latin typeface="Open Sans"/>
                <a:ea typeface="+mn-ea"/>
                <a:cs typeface="+mn-cs"/>
              </a:rPr>
              <a:t>machen ca. 20% des Lerninhaltes aus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13" name="Ellipse 12">
            <a:extLst>
              <a:ext uri="{FF2B5EF4-FFF2-40B4-BE49-F238E27FC236}">
                <a16:creationId xmlns:a16="http://schemas.microsoft.com/office/drawing/2014/main" id="{C8E4CF3C-255B-784D-00EB-190D774F1E67}"/>
              </a:ext>
            </a:extLst>
          </p:cNvPr>
          <p:cNvSpPr/>
          <p:nvPr/>
        </p:nvSpPr>
        <p:spPr>
          <a:xfrm>
            <a:off x="803387" y="3230914"/>
            <a:ext cx="737737" cy="23975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4" name="Ellipse 13">
            <a:extLst>
              <a:ext uri="{FF2B5EF4-FFF2-40B4-BE49-F238E27FC236}">
                <a16:creationId xmlns:a16="http://schemas.microsoft.com/office/drawing/2014/main" id="{DF96BBB2-AA13-578D-56AC-9D0D48233390}"/>
              </a:ext>
            </a:extLst>
          </p:cNvPr>
          <p:cNvSpPr/>
          <p:nvPr/>
        </p:nvSpPr>
        <p:spPr>
          <a:xfrm>
            <a:off x="5583552" y="2221215"/>
            <a:ext cx="1250303" cy="45216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5" name="Ellipse 14">
            <a:extLst>
              <a:ext uri="{FF2B5EF4-FFF2-40B4-BE49-F238E27FC236}">
                <a16:creationId xmlns:a16="http://schemas.microsoft.com/office/drawing/2014/main" id="{4FB6F698-AE65-8599-EB0A-8219BA4AF155}"/>
              </a:ext>
            </a:extLst>
          </p:cNvPr>
          <p:cNvSpPr/>
          <p:nvPr/>
        </p:nvSpPr>
        <p:spPr>
          <a:xfrm>
            <a:off x="4639582" y="5641226"/>
            <a:ext cx="767200" cy="29110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6" name="Textfeld 15">
            <a:extLst>
              <a:ext uri="{FF2B5EF4-FFF2-40B4-BE49-F238E27FC236}">
                <a16:creationId xmlns:a16="http://schemas.microsoft.com/office/drawing/2014/main" id="{4A6DDB8E-DF5E-E08E-F78B-F907FFFBF922}"/>
              </a:ext>
            </a:extLst>
          </p:cNvPr>
          <p:cNvSpPr txBox="1"/>
          <p:nvPr/>
        </p:nvSpPr>
        <p:spPr>
          <a:xfrm>
            <a:off x="7070824" y="4621470"/>
            <a:ext cx="4890397" cy="2039511"/>
          </a:xfrm>
          <a:prstGeom prst="rect">
            <a:avLst/>
          </a:prstGeom>
          <a:solidFill>
            <a:srgbClr val="F3F6FF"/>
          </a:solidFill>
          <a:ln w="57150">
            <a:solidFill>
              <a:srgbClr val="9933FF"/>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Open Sans"/>
                <a:ea typeface="+mn-ea"/>
                <a:cs typeface="+mn-cs"/>
              </a:rPr>
              <a:t>Im TraiNex-Archiv finden Sie: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black"/>
                </a:solidFill>
                <a:effectLst/>
                <a:uLnTx/>
                <a:uFillTx/>
                <a:latin typeface="Open Sans"/>
                <a:ea typeface="+mn-ea"/>
                <a:cs typeface="+mn-cs"/>
              </a:rPr>
              <a:t>Zusätzliche Studienmaterialien bereitgestellt durch die Dozierenden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black"/>
                </a:solidFill>
                <a:effectLst/>
                <a:uLnTx/>
                <a:uFillTx/>
                <a:latin typeface="Open Sans"/>
                <a:ea typeface="+mn-ea"/>
                <a:cs typeface="+mn-cs"/>
              </a:rPr>
              <a:t>Wichtige Informationen vom Prüfungsamt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black"/>
                </a:solidFill>
                <a:effectLst/>
                <a:uLnTx/>
                <a:uFillTx/>
                <a:latin typeface="Open Sans"/>
                <a:ea typeface="+mn-ea"/>
                <a:cs typeface="+mn-cs"/>
              </a:rPr>
              <a:t>Informationen zur Studienorganisation</a:t>
            </a:r>
          </a:p>
        </p:txBody>
      </p:sp>
    </p:spTree>
    <p:extLst>
      <p:ext uri="{BB962C8B-B14F-4D97-AF65-F5344CB8AC3E}">
        <p14:creationId xmlns:p14="http://schemas.microsoft.com/office/powerpoint/2010/main" val="3360599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Online-Services</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144084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18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p:txBody>
      </p:sp>
      <p:sp>
        <p:nvSpPr>
          <p:cNvPr id="11" name="Textplatzhalter 1">
            <a:extLst>
              <a:ext uri="{FF2B5EF4-FFF2-40B4-BE49-F238E27FC236}">
                <a16:creationId xmlns:a16="http://schemas.microsoft.com/office/drawing/2014/main" id="{E9473B43-DAC3-261E-BCD9-E3907A430DBF}"/>
              </a:ext>
            </a:extLst>
          </p:cNvPr>
          <p:cNvSpPr txBox="1">
            <a:spLocks/>
          </p:cNvSpPr>
          <p:nvPr/>
        </p:nvSpPr>
        <p:spPr>
          <a:xfrm>
            <a:off x="611980" y="2189233"/>
            <a:ext cx="10333038" cy="3970464"/>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2000" dirty="0">
                <a:solidFill>
                  <a:srgbClr val="0E306F"/>
                </a:solidFill>
              </a:rPr>
              <a:t>	</a:t>
            </a:r>
          </a:p>
          <a:p>
            <a:pPr marL="342900" indent="-342900">
              <a:buFont typeface="Wingdings" panose="05000000000000000000" pitchFamily="2" charset="2"/>
              <a:buChar char="§"/>
            </a:pPr>
            <a:r>
              <a:rPr lang="de-DE" sz="1800" dirty="0">
                <a:solidFill>
                  <a:srgbClr val="0E306F"/>
                </a:solidFill>
              </a:rPr>
              <a:t>Office 365 Apps &amp; Hochschul-Mailadresse</a:t>
            </a:r>
          </a:p>
          <a:p>
            <a:pPr marL="800100" lvl="1" indent="-342900">
              <a:buFont typeface="Wingdings" panose="05000000000000000000" pitchFamily="2" charset="2"/>
              <a:buChar char="§"/>
            </a:pPr>
            <a:r>
              <a:rPr lang="de-DE" sz="1600" dirty="0">
                <a:solidFill>
                  <a:srgbClr val="0E306F"/>
                </a:solidFill>
              </a:rPr>
              <a:t>Excel, PowerPoint, Word</a:t>
            </a:r>
          </a:p>
          <a:p>
            <a:pPr marL="800100" lvl="1" indent="-342900">
              <a:buFont typeface="Wingdings" panose="05000000000000000000" pitchFamily="2" charset="2"/>
              <a:buChar char="§"/>
            </a:pPr>
            <a:r>
              <a:rPr lang="de-DE" sz="1600" dirty="0">
                <a:solidFill>
                  <a:srgbClr val="0E306F"/>
                </a:solidFill>
              </a:rPr>
              <a:t>Microsoft - Teams</a:t>
            </a:r>
          </a:p>
          <a:p>
            <a:pPr marL="800100" lvl="1" indent="-342900">
              <a:buFont typeface="Wingdings" panose="05000000000000000000" pitchFamily="2" charset="2"/>
              <a:buChar char="§"/>
            </a:pPr>
            <a:r>
              <a:rPr lang="de-DE" sz="1600" dirty="0">
                <a:solidFill>
                  <a:srgbClr val="0E306F"/>
                </a:solidFill>
              </a:rPr>
              <a:t>Vergünstigungen (bspw. Amazon)</a:t>
            </a:r>
          </a:p>
          <a:p>
            <a:pPr marL="342900" indent="-342900">
              <a:buFont typeface="Wingdings" panose="05000000000000000000" pitchFamily="2" charset="2"/>
              <a:buChar char="§"/>
            </a:pPr>
            <a:endParaRPr lang="de-DE" sz="2000" dirty="0">
              <a:solidFill>
                <a:srgbClr val="0E306F"/>
              </a:solidFill>
            </a:endParaRPr>
          </a:p>
          <a:p>
            <a:pPr marL="342900" indent="-342900">
              <a:buFont typeface="Wingdings" panose="05000000000000000000" pitchFamily="2" charset="2"/>
              <a:buChar char="§"/>
            </a:pPr>
            <a:r>
              <a:rPr lang="de-DE" sz="1800" dirty="0">
                <a:solidFill>
                  <a:srgbClr val="0E306F"/>
                </a:solidFill>
              </a:rPr>
              <a:t>VPN &amp; eLibrary</a:t>
            </a:r>
          </a:p>
          <a:p>
            <a:pPr marL="800100" lvl="1" indent="-342900">
              <a:buFont typeface="Wingdings" panose="05000000000000000000" pitchFamily="2" charset="2"/>
              <a:buChar char="§"/>
            </a:pPr>
            <a:r>
              <a:rPr lang="de-DE" sz="1600" dirty="0">
                <a:solidFill>
                  <a:srgbClr val="0E306F"/>
                </a:solidFill>
              </a:rPr>
              <a:t>Präsentation &amp; YouTube-Video zur eLibrary (</a:t>
            </a:r>
            <a:r>
              <a:rPr lang="de-DE" sz="1600" dirty="0" err="1">
                <a:solidFill>
                  <a:srgbClr val="0E306F"/>
                </a:solidFill>
              </a:rPr>
              <a:t>TraiNex</a:t>
            </a:r>
            <a:r>
              <a:rPr lang="de-DE" sz="1600" dirty="0">
                <a:solidFill>
                  <a:srgbClr val="0E306F"/>
                </a:solidFill>
              </a:rPr>
              <a:t>-Archiv)</a:t>
            </a:r>
          </a:p>
          <a:p>
            <a:pPr marL="800100" lvl="1" indent="-342900">
              <a:buFont typeface="Wingdings" panose="05000000000000000000" pitchFamily="2" charset="2"/>
              <a:buChar char="§"/>
            </a:pPr>
            <a:r>
              <a:rPr lang="de-DE" sz="1600" dirty="0">
                <a:solidFill>
                  <a:srgbClr val="0E306F"/>
                </a:solidFill>
              </a:rPr>
              <a:t>Zugang zu div. Verlagen: Kohlhammer, UTB, Springer</a:t>
            </a:r>
          </a:p>
          <a:p>
            <a:pPr marL="342900" indent="-342900">
              <a:buFont typeface="Wingdings" panose="05000000000000000000" pitchFamily="2" charset="2"/>
              <a:buChar char="§"/>
            </a:pPr>
            <a:endParaRPr lang="de-DE" sz="2000" dirty="0">
              <a:solidFill>
                <a:srgbClr val="0E306F"/>
              </a:solidFill>
            </a:endParaRPr>
          </a:p>
          <a:p>
            <a:pPr marL="342900" indent="-342900">
              <a:buFont typeface="Wingdings" panose="05000000000000000000" pitchFamily="2" charset="2"/>
              <a:buChar char="§"/>
            </a:pPr>
            <a:r>
              <a:rPr lang="de-DE" sz="1800" dirty="0">
                <a:solidFill>
                  <a:srgbClr val="0E306F"/>
                </a:solidFill>
              </a:rPr>
              <a:t>Adobe Connect</a:t>
            </a:r>
          </a:p>
          <a:p>
            <a:pPr marL="342900" indent="-342900">
              <a:buFont typeface="Wingdings" panose="05000000000000000000" pitchFamily="2" charset="2"/>
              <a:buChar char="§"/>
            </a:pPr>
            <a:endParaRPr lang="de-DE" sz="1800" dirty="0">
              <a:solidFill>
                <a:srgbClr val="0E306F"/>
              </a:solidFill>
            </a:endParaRPr>
          </a:p>
          <a:p>
            <a:pPr marL="342900" indent="-342900">
              <a:buFont typeface="Wingdings" panose="05000000000000000000" pitchFamily="2" charset="2"/>
              <a:buChar char="§"/>
            </a:pPr>
            <a:r>
              <a:rPr lang="de-DE" sz="1800" dirty="0">
                <a:solidFill>
                  <a:srgbClr val="0E306F"/>
                </a:solidFill>
              </a:rPr>
              <a:t>Unipark</a:t>
            </a:r>
          </a:p>
          <a:p>
            <a:pPr marL="342900" indent="-342900">
              <a:buFont typeface="Wingdings" panose="05000000000000000000" pitchFamily="2" charset="2"/>
              <a:buChar char="§"/>
            </a:pPr>
            <a:endParaRPr lang="de-DE" sz="2000" dirty="0">
              <a:solidFill>
                <a:srgbClr val="0E306F"/>
              </a:solidFill>
            </a:endParaRPr>
          </a:p>
        </p:txBody>
      </p:sp>
      <p:pic>
        <p:nvPicPr>
          <p:cNvPr id="3" name="Grafik 2" descr="Internet">
            <a:extLst>
              <a:ext uri="{FF2B5EF4-FFF2-40B4-BE49-F238E27FC236}">
                <a16:creationId xmlns:a16="http://schemas.microsoft.com/office/drawing/2014/main" id="{8D020CE3-B869-712D-20A9-B048C44B96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5167" y="1527635"/>
            <a:ext cx="661598" cy="661598"/>
          </a:xfrm>
          <a:prstGeom prst="rect">
            <a:avLst/>
          </a:prstGeom>
        </p:spPr>
      </p:pic>
      <p:sp>
        <p:nvSpPr>
          <p:cNvPr id="5" name="Textfeld 4">
            <a:extLst>
              <a:ext uri="{FF2B5EF4-FFF2-40B4-BE49-F238E27FC236}">
                <a16:creationId xmlns:a16="http://schemas.microsoft.com/office/drawing/2014/main" id="{F806C50A-50F3-D691-8B08-DB138D7C7A01}"/>
              </a:ext>
            </a:extLst>
          </p:cNvPr>
          <p:cNvSpPr txBox="1"/>
          <p:nvPr/>
        </p:nvSpPr>
        <p:spPr>
          <a:xfrm>
            <a:off x="1721651" y="1668547"/>
            <a:ext cx="8446883" cy="369332"/>
          </a:xfrm>
          <a:prstGeom prst="rect">
            <a:avLst/>
          </a:prstGeom>
          <a:noFill/>
        </p:spPr>
        <p:txBody>
          <a:bodyPr wrap="square" rtlCol="0">
            <a:spAutoFit/>
          </a:bodyPr>
          <a:lstStyle/>
          <a:p>
            <a:r>
              <a:rPr lang="de-DE" sz="1800" u="sng" dirty="0">
                <a:solidFill>
                  <a:srgbClr val="9C45F9"/>
                </a:solidFill>
                <a:hlinkClick r:id="rId4">
                  <a:extLst>
                    <a:ext uri="{A12FA001-AC4F-418D-AE19-62706E023703}">
                      <ahyp:hlinkClr xmlns:ahyp="http://schemas.microsoft.com/office/drawing/2018/hyperlinkcolor" val="tx"/>
                    </a:ext>
                  </a:extLst>
                </a:hlinkClick>
              </a:rPr>
              <a:t>https://www.fh-mittelstand.de/hochschulrechenzentrum/</a:t>
            </a:r>
            <a:endParaRPr lang="de-DE" sz="1800" u="sng" dirty="0">
              <a:solidFill>
                <a:srgbClr val="9C45F9"/>
              </a:solidFill>
            </a:endParaRPr>
          </a:p>
        </p:txBody>
      </p:sp>
      <p:pic>
        <p:nvPicPr>
          <p:cNvPr id="6" name="Grafik 5">
            <a:extLst>
              <a:ext uri="{FF2B5EF4-FFF2-40B4-BE49-F238E27FC236}">
                <a16:creationId xmlns:a16="http://schemas.microsoft.com/office/drawing/2014/main" id="{0725F4B5-FBE2-6F20-7EC9-85EA2817FCE2}"/>
              </a:ext>
            </a:extLst>
          </p:cNvPr>
          <p:cNvPicPr>
            <a:picLocks noChangeAspect="1"/>
          </p:cNvPicPr>
          <p:nvPr/>
        </p:nvPicPr>
        <p:blipFill>
          <a:blip r:embed="rId5"/>
          <a:stretch>
            <a:fillRect/>
          </a:stretch>
        </p:blipFill>
        <p:spPr>
          <a:xfrm>
            <a:off x="7121884" y="3460786"/>
            <a:ext cx="4982564" cy="3229242"/>
          </a:xfrm>
          <a:prstGeom prst="rect">
            <a:avLst/>
          </a:prstGeom>
        </p:spPr>
      </p:pic>
    </p:spTree>
    <p:extLst>
      <p:ext uri="{BB962C8B-B14F-4D97-AF65-F5344CB8AC3E}">
        <p14:creationId xmlns:p14="http://schemas.microsoft.com/office/powerpoint/2010/main" val="1270652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1089AB47-690D-46E3-3FCF-A9785764EDF5}"/>
              </a:ext>
            </a:extLst>
          </p:cNvPr>
          <p:cNvPicPr>
            <a:picLocks noChangeAspect="1"/>
          </p:cNvPicPr>
          <p:nvPr/>
        </p:nvPicPr>
        <p:blipFill rotWithShape="1">
          <a:blip r:embed="rId2"/>
          <a:srcRect b="23274"/>
          <a:stretch/>
        </p:blipFill>
        <p:spPr>
          <a:xfrm>
            <a:off x="964405" y="1413681"/>
            <a:ext cx="9810750" cy="4267928"/>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E-Library</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8" name="Ellipse 7">
            <a:extLst>
              <a:ext uri="{FF2B5EF4-FFF2-40B4-BE49-F238E27FC236}">
                <a16:creationId xmlns:a16="http://schemas.microsoft.com/office/drawing/2014/main" id="{5A41E983-8EFB-41C7-436B-8343711140F6}"/>
              </a:ext>
            </a:extLst>
          </p:cNvPr>
          <p:cNvSpPr/>
          <p:nvPr/>
        </p:nvSpPr>
        <p:spPr>
          <a:xfrm>
            <a:off x="3619103" y="1876449"/>
            <a:ext cx="4085563" cy="7148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9" name="Ellipse 8">
            <a:extLst>
              <a:ext uri="{FF2B5EF4-FFF2-40B4-BE49-F238E27FC236}">
                <a16:creationId xmlns:a16="http://schemas.microsoft.com/office/drawing/2014/main" id="{C2C4A132-D337-4172-D1FA-6D64391E65B2}"/>
              </a:ext>
            </a:extLst>
          </p:cNvPr>
          <p:cNvSpPr/>
          <p:nvPr/>
        </p:nvSpPr>
        <p:spPr>
          <a:xfrm>
            <a:off x="6174972" y="1525754"/>
            <a:ext cx="1408922" cy="35756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0" name="Ellipse 9">
            <a:extLst>
              <a:ext uri="{FF2B5EF4-FFF2-40B4-BE49-F238E27FC236}">
                <a16:creationId xmlns:a16="http://schemas.microsoft.com/office/drawing/2014/main" id="{414932B8-25AF-4059-CF22-EB8E13FD415F}"/>
              </a:ext>
            </a:extLst>
          </p:cNvPr>
          <p:cNvSpPr/>
          <p:nvPr/>
        </p:nvSpPr>
        <p:spPr>
          <a:xfrm>
            <a:off x="838347" y="2899812"/>
            <a:ext cx="1156995" cy="2892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2" name="Textplatzhalter 1">
            <a:extLst>
              <a:ext uri="{FF2B5EF4-FFF2-40B4-BE49-F238E27FC236}">
                <a16:creationId xmlns:a16="http://schemas.microsoft.com/office/drawing/2014/main" id="{3D3601A1-3130-EC3E-1E33-06BB53A74E96}"/>
              </a:ext>
            </a:extLst>
          </p:cNvPr>
          <p:cNvSpPr txBox="1">
            <a:spLocks/>
          </p:cNvSpPr>
          <p:nvPr/>
        </p:nvSpPr>
        <p:spPr>
          <a:xfrm>
            <a:off x="1348972" y="6148377"/>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1800" b="0" i="0" u="none" strike="noStrike" kern="1200" cap="none" spc="0" normalizeH="0" baseline="0" noProof="0" dirty="0">
                <a:ln>
                  <a:noFill/>
                </a:ln>
                <a:solidFill>
                  <a:srgbClr val="0E306F"/>
                </a:solidFill>
                <a:effectLst/>
                <a:uLnTx/>
                <a:uFillTx/>
                <a:latin typeface="Open Sans"/>
                <a:ea typeface="+mn-ea"/>
                <a:cs typeface="+mn-cs"/>
              </a:rPr>
              <a:t>Vorher im VPN-Client anmelden!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1800" b="1" i="0" u="none" strike="noStrike" kern="1200" cap="none" spc="0" normalizeH="0" baseline="0" noProof="0" dirty="0">
                <a:ln>
                  <a:noFill/>
                </a:ln>
                <a:solidFill>
                  <a:srgbClr val="0E306F"/>
                </a:solidFill>
                <a:effectLst/>
                <a:uLnTx/>
                <a:uFillTx/>
                <a:latin typeface="Open Sans"/>
                <a:ea typeface="+mn-ea"/>
                <a:cs typeface="+mn-cs"/>
              </a:rPr>
              <a:t>Dazu folgt noch eine Einführungsveranstaltung in den nächsten Tagen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6" name="Rechteck 5">
            <a:extLst>
              <a:ext uri="{FF2B5EF4-FFF2-40B4-BE49-F238E27FC236}">
                <a16:creationId xmlns:a16="http://schemas.microsoft.com/office/drawing/2014/main" id="{79156D84-22E6-00BC-9ADC-D6C1082D6FE4}"/>
              </a:ext>
            </a:extLst>
          </p:cNvPr>
          <p:cNvSpPr/>
          <p:nvPr/>
        </p:nvSpPr>
        <p:spPr>
          <a:xfrm>
            <a:off x="8693150" y="5099050"/>
            <a:ext cx="2025650" cy="582559"/>
          </a:xfrm>
          <a:prstGeom prst="rect">
            <a:avLst/>
          </a:prstGeom>
          <a:solidFill>
            <a:srgbClr val="B8BB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1660034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2">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8" name="Grafik 7">
            <a:extLst>
              <a:ext uri="{FF2B5EF4-FFF2-40B4-BE49-F238E27FC236}">
                <a16:creationId xmlns:a16="http://schemas.microsoft.com/office/drawing/2014/main" id="{FDEA4420-23B1-37C3-D332-90D5D9DA153E}"/>
              </a:ext>
            </a:extLst>
          </p:cNvPr>
          <p:cNvSpPr/>
          <p:nvPr/>
        </p:nvSpPr>
        <p:spPr>
          <a:xfrm rot="14400000" flipH="1">
            <a:off x="-750806" y="2290126"/>
            <a:ext cx="7387651" cy="8245800"/>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alpha val="90000"/>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itel 3">
            <a:extLst>
              <a:ext uri="{FF2B5EF4-FFF2-40B4-BE49-F238E27FC236}">
                <a16:creationId xmlns:a16="http://schemas.microsoft.com/office/drawing/2014/main" id="{C14F5B7E-BE8E-6A19-0F4D-ACF7F45BCC4C}"/>
              </a:ext>
            </a:extLst>
          </p:cNvPr>
          <p:cNvSpPr>
            <a:spLocks noGrp="1"/>
          </p:cNvSpPr>
          <p:nvPr>
            <p:ph type="title"/>
          </p:nvPr>
        </p:nvSpPr>
        <p:spPr>
          <a:xfrm>
            <a:off x="606442" y="4580033"/>
            <a:ext cx="7379250" cy="1125338"/>
          </a:xfrm>
        </p:spPr>
        <p:txBody>
          <a:bodyPr>
            <a:normAutofit/>
          </a:bodyPr>
          <a:lstStyle/>
          <a:p>
            <a:r>
              <a:rPr lang="de-DE" sz="4800" dirty="0">
                <a:solidFill>
                  <a:schemeClr val="bg1"/>
                </a:solidFill>
                <a:latin typeface="Open Sans bold" pitchFamily="2" charset="0"/>
                <a:ea typeface="Open Sans bold" pitchFamily="2" charset="0"/>
                <a:cs typeface="Open Sans bold" pitchFamily="2" charset="0"/>
              </a:rPr>
              <a:t>Lernplattform </a:t>
            </a:r>
            <a:r>
              <a:rPr lang="de-DE" sz="4800" dirty="0" err="1">
                <a:solidFill>
                  <a:schemeClr val="bg1"/>
                </a:solidFill>
                <a:latin typeface="Open Sans bold" pitchFamily="2" charset="0"/>
                <a:ea typeface="Open Sans bold" pitchFamily="2" charset="0"/>
                <a:cs typeface="Open Sans bold" pitchFamily="2" charset="0"/>
              </a:rPr>
              <a:t>Moodle</a:t>
            </a:r>
            <a:endParaRPr lang="de-DE" sz="4800" dirty="0">
              <a:solidFill>
                <a:schemeClr val="bg1"/>
              </a:solidFill>
              <a:latin typeface="Open Sans bold" pitchFamily="2" charset="0"/>
              <a:ea typeface="Open Sans bold" pitchFamily="2" charset="0"/>
              <a:cs typeface="Open Sans bold" pitchFamily="2" charset="0"/>
            </a:endParaRP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3">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extLst>
      <p:ext uri="{BB962C8B-B14F-4D97-AF65-F5344CB8AC3E}">
        <p14:creationId xmlns:p14="http://schemas.microsoft.com/office/powerpoint/2010/main" val="40003402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56458FBF-FE1B-0646-99A1-D9C243F0ACA9}"/>
              </a:ext>
            </a:extLst>
          </p:cNvPr>
          <p:cNvPicPr>
            <a:picLocks noChangeAspect="1"/>
          </p:cNvPicPr>
          <p:nvPr/>
        </p:nvPicPr>
        <p:blipFill>
          <a:blip r:embed="rId2"/>
          <a:stretch>
            <a:fillRect/>
          </a:stretch>
        </p:blipFill>
        <p:spPr>
          <a:xfrm>
            <a:off x="318952" y="2186279"/>
            <a:ext cx="7343775" cy="3162300"/>
          </a:xfrm>
          <a:prstGeom prst="rect">
            <a:avLst/>
          </a:prstGeom>
        </p:spPr>
      </p:pic>
      <p:pic>
        <p:nvPicPr>
          <p:cNvPr id="10" name="Grafik 9">
            <a:extLst>
              <a:ext uri="{FF2B5EF4-FFF2-40B4-BE49-F238E27FC236}">
                <a16:creationId xmlns:a16="http://schemas.microsoft.com/office/drawing/2014/main" id="{A319D95A-E02F-42AA-C6BE-1113A886DAC6}"/>
              </a:ext>
            </a:extLst>
          </p:cNvPr>
          <p:cNvPicPr>
            <a:picLocks noChangeAspect="1"/>
          </p:cNvPicPr>
          <p:nvPr/>
        </p:nvPicPr>
        <p:blipFill>
          <a:blip r:embed="rId3"/>
          <a:stretch>
            <a:fillRect/>
          </a:stretch>
        </p:blipFill>
        <p:spPr>
          <a:xfrm>
            <a:off x="4766733" y="3619574"/>
            <a:ext cx="7315200" cy="2409825"/>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err="1"/>
              <a:t>Moodle</a:t>
            </a:r>
            <a:endParaRPr lang="de-DE" sz="3600" b="1" dirty="0"/>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12" name="Textplatzhalter 1">
            <a:extLst>
              <a:ext uri="{FF2B5EF4-FFF2-40B4-BE49-F238E27FC236}">
                <a16:creationId xmlns:a16="http://schemas.microsoft.com/office/drawing/2014/main" id="{3D3601A1-3130-EC3E-1E33-06BB53A74E96}"/>
              </a:ext>
            </a:extLst>
          </p:cNvPr>
          <p:cNvSpPr txBox="1">
            <a:spLocks/>
          </p:cNvSpPr>
          <p:nvPr/>
        </p:nvSpPr>
        <p:spPr>
          <a:xfrm>
            <a:off x="556747" y="1384593"/>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2000" b="0" i="0" u="none" strike="noStrike" kern="1200" cap="none" spc="0" normalizeH="0" baseline="0" noProof="0" dirty="0">
                <a:ln>
                  <a:noFill/>
                </a:ln>
                <a:solidFill>
                  <a:srgbClr val="0E306F"/>
                </a:solidFill>
                <a:effectLst/>
                <a:uLnTx/>
                <a:uFillTx/>
                <a:latin typeface="Open Sans"/>
                <a:ea typeface="+mn-ea"/>
                <a:cs typeface="+mn-cs"/>
              </a:rPr>
              <a:t>… stellt die digitalen Studienmaterialien zur Verfügung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5" name="Ellipse 4">
            <a:extLst>
              <a:ext uri="{FF2B5EF4-FFF2-40B4-BE49-F238E27FC236}">
                <a16:creationId xmlns:a16="http://schemas.microsoft.com/office/drawing/2014/main" id="{DC0673B7-5F2B-1957-98AD-99315CB68DD6}"/>
              </a:ext>
            </a:extLst>
          </p:cNvPr>
          <p:cNvSpPr/>
          <p:nvPr/>
        </p:nvSpPr>
        <p:spPr>
          <a:xfrm>
            <a:off x="318952" y="2886879"/>
            <a:ext cx="771450" cy="2228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3" name="Ellipse 12">
            <a:extLst>
              <a:ext uri="{FF2B5EF4-FFF2-40B4-BE49-F238E27FC236}">
                <a16:creationId xmlns:a16="http://schemas.microsoft.com/office/drawing/2014/main" id="{45CE529F-785D-4123-2A07-91B8814196A5}"/>
              </a:ext>
            </a:extLst>
          </p:cNvPr>
          <p:cNvSpPr/>
          <p:nvPr/>
        </p:nvSpPr>
        <p:spPr>
          <a:xfrm>
            <a:off x="5529283" y="2199590"/>
            <a:ext cx="1281404" cy="5273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1" name="Ellipse 10">
            <a:extLst>
              <a:ext uri="{FF2B5EF4-FFF2-40B4-BE49-F238E27FC236}">
                <a16:creationId xmlns:a16="http://schemas.microsoft.com/office/drawing/2014/main" id="{495FD1EA-634E-D7F6-B03E-717BBF95B83C}"/>
              </a:ext>
            </a:extLst>
          </p:cNvPr>
          <p:cNvSpPr/>
          <p:nvPr/>
        </p:nvSpPr>
        <p:spPr>
          <a:xfrm>
            <a:off x="6891960" y="4792133"/>
            <a:ext cx="1286839" cy="4075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3373152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Lernplattform </a:t>
            </a:r>
            <a:r>
              <a:rPr lang="de-DE" sz="3600" b="1" dirty="0" err="1"/>
              <a:t>Moodle</a:t>
            </a:r>
            <a:endParaRPr lang="de-DE" sz="3600" b="1" dirty="0"/>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12" name="Textplatzhalter 1">
            <a:extLst>
              <a:ext uri="{FF2B5EF4-FFF2-40B4-BE49-F238E27FC236}">
                <a16:creationId xmlns:a16="http://schemas.microsoft.com/office/drawing/2014/main" id="{3D3601A1-3130-EC3E-1E33-06BB53A74E96}"/>
              </a:ext>
            </a:extLst>
          </p:cNvPr>
          <p:cNvSpPr txBox="1">
            <a:spLocks/>
          </p:cNvSpPr>
          <p:nvPr/>
        </p:nvSpPr>
        <p:spPr>
          <a:xfrm>
            <a:off x="556747" y="1384593"/>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de-DE" sz="2000" b="0" i="0" u="none" strike="noStrike" kern="1200" cap="none" spc="0" normalizeH="0" baseline="0" noProof="0" dirty="0">
                <a:ln>
                  <a:noFill/>
                </a:ln>
                <a:solidFill>
                  <a:srgbClr val="0E306F"/>
                </a:solidFill>
                <a:effectLst/>
                <a:uLnTx/>
                <a:uFillTx/>
                <a:latin typeface="Open Sans"/>
                <a:ea typeface="+mn-ea"/>
                <a:cs typeface="+mn-cs"/>
              </a:rPr>
              <a:t>… stellt die digitalen Studienmaterialien zur Verfügung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pic>
        <p:nvPicPr>
          <p:cNvPr id="5" name="Grafik 4">
            <a:extLst>
              <a:ext uri="{FF2B5EF4-FFF2-40B4-BE49-F238E27FC236}">
                <a16:creationId xmlns:a16="http://schemas.microsoft.com/office/drawing/2014/main" id="{813F8962-6E73-8025-5456-20AC3DDE91A4}"/>
              </a:ext>
            </a:extLst>
          </p:cNvPr>
          <p:cNvPicPr>
            <a:picLocks noChangeAspect="1"/>
          </p:cNvPicPr>
          <p:nvPr/>
        </p:nvPicPr>
        <p:blipFill>
          <a:blip r:embed="rId3"/>
          <a:stretch>
            <a:fillRect/>
          </a:stretch>
        </p:blipFill>
        <p:spPr>
          <a:xfrm>
            <a:off x="2615784" y="1972422"/>
            <a:ext cx="6507992" cy="4751778"/>
          </a:xfrm>
          <a:prstGeom prst="rect">
            <a:avLst/>
          </a:prstGeom>
        </p:spPr>
      </p:pic>
    </p:spTree>
    <p:extLst>
      <p:ext uri="{BB962C8B-B14F-4D97-AF65-F5344CB8AC3E}">
        <p14:creationId xmlns:p14="http://schemas.microsoft.com/office/powerpoint/2010/main" val="2779935063"/>
      </p:ext>
    </p:extLst>
  </p:cSld>
  <p:clrMapOvr>
    <a:masterClrMapping/>
  </p:clrMapOvr>
  <p:extLst>
    <p:ext uri="{6950BFC3-D8DA-4A85-94F7-54DA5524770B}">
      <p188:commentRel xmlns:p188="http://schemas.microsoft.com/office/powerpoint/2018/8/main" r:id="rId2"/>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15" name="Grafik 14">
            <a:extLst>
              <a:ext uri="{FF2B5EF4-FFF2-40B4-BE49-F238E27FC236}">
                <a16:creationId xmlns:a16="http://schemas.microsoft.com/office/drawing/2014/main" id="{2D147D8F-96F4-F176-07E5-E46D7C95940C}"/>
              </a:ext>
            </a:extLst>
          </p:cNvPr>
          <p:cNvPicPr>
            <a:picLocks noChangeAspect="1"/>
          </p:cNvPicPr>
          <p:nvPr/>
        </p:nvPicPr>
        <p:blipFill>
          <a:blip r:embed="rId2"/>
          <a:stretch>
            <a:fillRect/>
          </a:stretch>
        </p:blipFill>
        <p:spPr>
          <a:xfrm>
            <a:off x="2825227" y="1378133"/>
            <a:ext cx="6507992" cy="4751778"/>
          </a:xfrm>
          <a:prstGeom prst="rect">
            <a:avLst/>
          </a:prstGeom>
        </p:spPr>
      </p:pic>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a:xfrm>
            <a:off x="639141" y="268891"/>
            <a:ext cx="10515600" cy="1325563"/>
          </a:xfrm>
        </p:spPr>
        <p:txBody>
          <a:bodyPr>
            <a:normAutofit/>
          </a:bodyPr>
          <a:lstStyle/>
          <a:p>
            <a:r>
              <a:rPr lang="de-DE" sz="3200" b="1" dirty="0"/>
              <a:t>Wo finde ich meine Studienmaterialien in </a:t>
            </a:r>
            <a:r>
              <a:rPr lang="de-DE" sz="3200" b="1" dirty="0" err="1"/>
              <a:t>Moodle</a:t>
            </a:r>
            <a:r>
              <a:rPr lang="de-DE" sz="3200" b="1" dirty="0"/>
              <a:t>?</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8" name="Ellipse 7">
            <a:extLst>
              <a:ext uri="{FF2B5EF4-FFF2-40B4-BE49-F238E27FC236}">
                <a16:creationId xmlns:a16="http://schemas.microsoft.com/office/drawing/2014/main" id="{804EA8B3-F99A-62ED-C754-62EF288E3FB8}"/>
              </a:ext>
            </a:extLst>
          </p:cNvPr>
          <p:cNvSpPr/>
          <p:nvPr/>
        </p:nvSpPr>
        <p:spPr>
          <a:xfrm>
            <a:off x="6159115" y="5479867"/>
            <a:ext cx="1100194" cy="4989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noFill/>
              <a:effectLst/>
              <a:uLnTx/>
              <a:uFillTx/>
              <a:latin typeface="Open Sans"/>
              <a:ea typeface="+mn-ea"/>
              <a:cs typeface="+mn-cs"/>
            </a:endParaRPr>
          </a:p>
        </p:txBody>
      </p:sp>
      <p:sp>
        <p:nvSpPr>
          <p:cNvPr id="13" name="Ellipse 12">
            <a:extLst>
              <a:ext uri="{FF2B5EF4-FFF2-40B4-BE49-F238E27FC236}">
                <a16:creationId xmlns:a16="http://schemas.microsoft.com/office/drawing/2014/main" id="{96663B4A-5897-25E7-3A82-00A27EFA52FD}"/>
              </a:ext>
            </a:extLst>
          </p:cNvPr>
          <p:cNvSpPr/>
          <p:nvPr/>
        </p:nvSpPr>
        <p:spPr>
          <a:xfrm>
            <a:off x="3565127" y="1378133"/>
            <a:ext cx="768533" cy="2746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noFill/>
              <a:effectLst/>
              <a:uLnTx/>
              <a:uFillTx/>
              <a:latin typeface="Open Sans"/>
              <a:ea typeface="+mn-ea"/>
              <a:cs typeface="+mn-cs"/>
            </a:endParaRPr>
          </a:p>
        </p:txBody>
      </p:sp>
      <p:pic>
        <p:nvPicPr>
          <p:cNvPr id="12" name="Grafik 11">
            <a:extLst>
              <a:ext uri="{FF2B5EF4-FFF2-40B4-BE49-F238E27FC236}">
                <a16:creationId xmlns:a16="http://schemas.microsoft.com/office/drawing/2014/main" id="{3077F8F8-19D1-5DF5-2712-55CCF7C495D9}"/>
              </a:ext>
            </a:extLst>
          </p:cNvPr>
          <p:cNvPicPr>
            <a:picLocks noChangeAspect="1"/>
          </p:cNvPicPr>
          <p:nvPr/>
        </p:nvPicPr>
        <p:blipFill>
          <a:blip r:embed="rId3"/>
          <a:stretch>
            <a:fillRect/>
          </a:stretch>
        </p:blipFill>
        <p:spPr>
          <a:xfrm>
            <a:off x="8910367" y="4571999"/>
            <a:ext cx="3174104" cy="3350890"/>
          </a:xfrm>
          <a:prstGeom prst="rect">
            <a:avLst/>
          </a:prstGeom>
        </p:spPr>
      </p:pic>
      <p:pic>
        <p:nvPicPr>
          <p:cNvPr id="19" name="Grafik 18">
            <a:extLst>
              <a:ext uri="{FF2B5EF4-FFF2-40B4-BE49-F238E27FC236}">
                <a16:creationId xmlns:a16="http://schemas.microsoft.com/office/drawing/2014/main" id="{DE95B13C-4147-7DE8-4778-EB89F3F4F2B7}"/>
              </a:ext>
            </a:extLst>
          </p:cNvPr>
          <p:cNvPicPr>
            <a:picLocks noChangeAspect="1"/>
          </p:cNvPicPr>
          <p:nvPr/>
        </p:nvPicPr>
        <p:blipFill>
          <a:blip r:embed="rId4"/>
          <a:stretch>
            <a:fillRect/>
          </a:stretch>
        </p:blipFill>
        <p:spPr>
          <a:xfrm>
            <a:off x="347573" y="1932571"/>
            <a:ext cx="4701657" cy="3008113"/>
          </a:xfrm>
          <a:prstGeom prst="rect">
            <a:avLst/>
          </a:prstGeom>
        </p:spPr>
      </p:pic>
      <p:cxnSp>
        <p:nvCxnSpPr>
          <p:cNvPr id="14" name="Gerade Verbindung mit Pfeil 13">
            <a:extLst>
              <a:ext uri="{FF2B5EF4-FFF2-40B4-BE49-F238E27FC236}">
                <a16:creationId xmlns:a16="http://schemas.microsoft.com/office/drawing/2014/main" id="{92327303-68B7-5B8E-CD8C-4B59D8A0AF10}"/>
              </a:ext>
            </a:extLst>
          </p:cNvPr>
          <p:cNvCxnSpPr>
            <a:cxnSpLocks/>
          </p:cNvCxnSpPr>
          <p:nvPr/>
        </p:nvCxnSpPr>
        <p:spPr>
          <a:xfrm flipV="1">
            <a:off x="7259309" y="5082139"/>
            <a:ext cx="1651058" cy="4908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0A48A1A4-07F6-C3A3-56DB-B81E4B6DE742}"/>
              </a:ext>
            </a:extLst>
          </p:cNvPr>
          <p:cNvSpPr/>
          <p:nvPr/>
        </p:nvSpPr>
        <p:spPr>
          <a:xfrm>
            <a:off x="247110" y="1751798"/>
            <a:ext cx="1167803" cy="49341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noFill/>
              <a:effectLst/>
              <a:uLnTx/>
              <a:uFillTx/>
              <a:latin typeface="Open Sans"/>
              <a:ea typeface="+mn-ea"/>
              <a:cs typeface="+mn-cs"/>
            </a:endParaRPr>
          </a:p>
        </p:txBody>
      </p:sp>
      <p:cxnSp>
        <p:nvCxnSpPr>
          <p:cNvPr id="11" name="Gerade Verbindung mit Pfeil 10">
            <a:extLst>
              <a:ext uri="{FF2B5EF4-FFF2-40B4-BE49-F238E27FC236}">
                <a16:creationId xmlns:a16="http://schemas.microsoft.com/office/drawing/2014/main" id="{A0054CBD-0920-E016-751E-36DBC2975F14}"/>
              </a:ext>
            </a:extLst>
          </p:cNvPr>
          <p:cNvCxnSpPr>
            <a:cxnSpLocks/>
          </p:cNvCxnSpPr>
          <p:nvPr/>
        </p:nvCxnSpPr>
        <p:spPr>
          <a:xfrm flipH="1">
            <a:off x="1507021" y="1616686"/>
            <a:ext cx="2034377" cy="3468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692661B2-8040-9D14-8382-FF98FD0556D3}"/>
              </a:ext>
            </a:extLst>
          </p:cNvPr>
          <p:cNvSpPr/>
          <p:nvPr/>
        </p:nvSpPr>
        <p:spPr>
          <a:xfrm>
            <a:off x="3436219" y="2583321"/>
            <a:ext cx="558265" cy="3138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noFill/>
              <a:effectLst/>
              <a:uLnTx/>
              <a:uFillTx/>
              <a:latin typeface="Open Sans"/>
              <a:ea typeface="+mn-ea"/>
              <a:cs typeface="+mn-cs"/>
            </a:endParaRPr>
          </a:p>
        </p:txBody>
      </p:sp>
    </p:spTree>
    <p:extLst>
      <p:ext uri="{BB962C8B-B14F-4D97-AF65-F5344CB8AC3E}">
        <p14:creationId xmlns:p14="http://schemas.microsoft.com/office/powerpoint/2010/main" val="393672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18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p:txBody>
      </p:sp>
      <p:pic>
        <p:nvPicPr>
          <p:cNvPr id="7" name="Grafik 6">
            <a:extLst>
              <a:ext uri="{FF2B5EF4-FFF2-40B4-BE49-F238E27FC236}">
                <a16:creationId xmlns:a16="http://schemas.microsoft.com/office/drawing/2014/main" id="{4635EFA7-0238-2A79-251D-48CF03F9F366}"/>
              </a:ext>
            </a:extLst>
          </p:cNvPr>
          <p:cNvPicPr>
            <a:picLocks noChangeAspect="1"/>
          </p:cNvPicPr>
          <p:nvPr/>
        </p:nvPicPr>
        <p:blipFill>
          <a:blip r:embed="rId2"/>
          <a:stretch>
            <a:fillRect/>
          </a:stretch>
        </p:blipFill>
        <p:spPr>
          <a:xfrm>
            <a:off x="560241" y="1660721"/>
            <a:ext cx="3741498" cy="2907479"/>
          </a:xfrm>
          <a:prstGeom prst="rect">
            <a:avLst/>
          </a:prstGeom>
        </p:spPr>
      </p:pic>
      <p:pic>
        <p:nvPicPr>
          <p:cNvPr id="12" name="Grafik 11">
            <a:extLst>
              <a:ext uri="{FF2B5EF4-FFF2-40B4-BE49-F238E27FC236}">
                <a16:creationId xmlns:a16="http://schemas.microsoft.com/office/drawing/2014/main" id="{45D80A59-C397-F06D-8412-1E857AB5623E}"/>
              </a:ext>
            </a:extLst>
          </p:cNvPr>
          <p:cNvPicPr>
            <a:picLocks noChangeAspect="1"/>
          </p:cNvPicPr>
          <p:nvPr/>
        </p:nvPicPr>
        <p:blipFill>
          <a:blip r:embed="rId3"/>
          <a:stretch>
            <a:fillRect/>
          </a:stretch>
        </p:blipFill>
        <p:spPr>
          <a:xfrm>
            <a:off x="7086903" y="1413681"/>
            <a:ext cx="4548350" cy="4140336"/>
          </a:xfrm>
          <a:prstGeom prst="rect">
            <a:avLst/>
          </a:prstGeom>
        </p:spPr>
      </p:pic>
      <p:pic>
        <p:nvPicPr>
          <p:cNvPr id="15" name="Grafik 14">
            <a:extLst>
              <a:ext uri="{FF2B5EF4-FFF2-40B4-BE49-F238E27FC236}">
                <a16:creationId xmlns:a16="http://schemas.microsoft.com/office/drawing/2014/main" id="{A75071B4-E618-0F43-0880-F54200688E66}"/>
              </a:ext>
            </a:extLst>
          </p:cNvPr>
          <p:cNvPicPr>
            <a:picLocks noChangeAspect="1"/>
          </p:cNvPicPr>
          <p:nvPr/>
        </p:nvPicPr>
        <p:blipFill>
          <a:blip r:embed="rId4"/>
          <a:stretch>
            <a:fillRect/>
          </a:stretch>
        </p:blipFill>
        <p:spPr>
          <a:xfrm>
            <a:off x="1078591" y="4807371"/>
            <a:ext cx="4861017" cy="1910731"/>
          </a:xfrm>
          <a:prstGeom prst="rect">
            <a:avLst/>
          </a:prstGeom>
        </p:spPr>
      </p:pic>
      <p:sp>
        <p:nvSpPr>
          <p:cNvPr id="16" name="Ellipse 15">
            <a:extLst>
              <a:ext uri="{FF2B5EF4-FFF2-40B4-BE49-F238E27FC236}">
                <a16:creationId xmlns:a16="http://schemas.microsoft.com/office/drawing/2014/main" id="{1F465323-1353-6C7E-2781-8F6EA44C055C}"/>
              </a:ext>
            </a:extLst>
          </p:cNvPr>
          <p:cNvSpPr/>
          <p:nvPr/>
        </p:nvSpPr>
        <p:spPr>
          <a:xfrm>
            <a:off x="3926264" y="2087281"/>
            <a:ext cx="3471212" cy="2874453"/>
          </a:xfrm>
          <a:prstGeom prst="ellipse">
            <a:avLst/>
          </a:prstGeom>
          <a:solidFill>
            <a:srgbClr val="108ECE"/>
          </a:solidFill>
          <a:ln>
            <a:solidFill>
              <a:srgbClr val="108ECE"/>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b="1" dirty="0"/>
              <a:t>Aufbau der Studieninhalte</a:t>
            </a:r>
          </a:p>
          <a:p>
            <a:pPr marL="342900" indent="-342900" algn="ctr">
              <a:buAutoNum type="arabicPeriod"/>
            </a:pPr>
            <a:endParaRPr lang="de-DE" sz="1400" dirty="0"/>
          </a:p>
          <a:p>
            <a:pPr algn="ctr"/>
            <a:r>
              <a:rPr lang="de-DE" sz="1400" dirty="0"/>
              <a:t>Moduleinführung mit Vodcast</a:t>
            </a:r>
          </a:p>
          <a:p>
            <a:pPr algn="ctr"/>
            <a:r>
              <a:rPr lang="de-DE" sz="1400" dirty="0"/>
              <a:t>Downloadbereich</a:t>
            </a:r>
          </a:p>
          <a:p>
            <a:pPr algn="ctr"/>
            <a:r>
              <a:rPr lang="de-DE" sz="1400" dirty="0"/>
              <a:t>Übungen Quellenempfehlungen </a:t>
            </a:r>
          </a:p>
          <a:p>
            <a:pPr algn="ctr"/>
            <a:r>
              <a:rPr lang="de-DE" sz="1400" dirty="0"/>
              <a:t>&amp; vieles mehr</a:t>
            </a:r>
          </a:p>
        </p:txBody>
      </p:sp>
      <p:sp>
        <p:nvSpPr>
          <p:cNvPr id="17" name="Ellipse 16">
            <a:extLst>
              <a:ext uri="{FF2B5EF4-FFF2-40B4-BE49-F238E27FC236}">
                <a16:creationId xmlns:a16="http://schemas.microsoft.com/office/drawing/2014/main" id="{31176A3A-0412-3D79-0B58-C6C419B21527}"/>
              </a:ext>
            </a:extLst>
          </p:cNvPr>
          <p:cNvSpPr/>
          <p:nvPr/>
        </p:nvSpPr>
        <p:spPr>
          <a:xfrm>
            <a:off x="496920" y="1771723"/>
            <a:ext cx="1406859" cy="3155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04F7CAB5-CEE4-0FA3-AF42-4A70BCFD431D}"/>
              </a:ext>
            </a:extLst>
          </p:cNvPr>
          <p:cNvSpPr/>
          <p:nvPr/>
        </p:nvSpPr>
        <p:spPr>
          <a:xfrm>
            <a:off x="1015270" y="4807371"/>
            <a:ext cx="1049124" cy="42427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01CCCAEB-3632-A1F1-C5E8-C655195FC4D6}"/>
              </a:ext>
            </a:extLst>
          </p:cNvPr>
          <p:cNvSpPr/>
          <p:nvPr/>
        </p:nvSpPr>
        <p:spPr>
          <a:xfrm>
            <a:off x="7397476" y="1494997"/>
            <a:ext cx="1623232" cy="3531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ECEE2571-2914-04BE-E238-53408BB7E886}"/>
              </a:ext>
            </a:extLst>
          </p:cNvPr>
          <p:cNvSpPr/>
          <p:nvPr/>
        </p:nvSpPr>
        <p:spPr>
          <a:xfrm>
            <a:off x="10093727" y="4110678"/>
            <a:ext cx="1604847" cy="4575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itel 3">
            <a:extLst>
              <a:ext uri="{FF2B5EF4-FFF2-40B4-BE49-F238E27FC236}">
                <a16:creationId xmlns:a16="http://schemas.microsoft.com/office/drawing/2014/main" id="{916E6A54-0C53-2319-213E-3CD6463A194F}"/>
              </a:ext>
            </a:extLst>
          </p:cNvPr>
          <p:cNvSpPr txBox="1">
            <a:spLocks/>
          </p:cNvSpPr>
          <p:nvPr/>
        </p:nvSpPr>
        <p:spPr>
          <a:xfrm>
            <a:off x="61198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F306E"/>
                </a:solidFill>
                <a:latin typeface="Open Sans bold" pitchFamily="2" charset="0"/>
                <a:ea typeface="Open Sans bold" pitchFamily="2" charset="0"/>
                <a:cs typeface="Open Sans bold" pitchFamily="2" charset="0"/>
              </a:defRPr>
            </a:lvl1pPr>
          </a:lstStyle>
          <a:p>
            <a:r>
              <a:rPr lang="de-DE" b="1" dirty="0"/>
              <a:t>Aufbau der Studieninhalte</a:t>
            </a:r>
          </a:p>
        </p:txBody>
      </p:sp>
    </p:spTree>
    <p:extLst>
      <p:ext uri="{BB962C8B-B14F-4D97-AF65-F5344CB8AC3E}">
        <p14:creationId xmlns:p14="http://schemas.microsoft.com/office/powerpoint/2010/main" val="7522097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4" name="Grafik 3">
            <a:extLst>
              <a:ext uri="{FF2B5EF4-FFF2-40B4-BE49-F238E27FC236}">
                <a16:creationId xmlns:a16="http://schemas.microsoft.com/office/drawing/2014/main" id="{D0920B7F-45D0-4610-4A43-1FA4829E5004}"/>
              </a:ext>
            </a:extLst>
          </p:cNvPr>
          <p:cNvPicPr>
            <a:picLocks noChangeAspect="1"/>
          </p:cNvPicPr>
          <p:nvPr/>
        </p:nvPicPr>
        <p:blipFill>
          <a:blip r:embed="rId2"/>
          <a:stretch>
            <a:fillRect/>
          </a:stretch>
        </p:blipFill>
        <p:spPr>
          <a:xfrm>
            <a:off x="-16302" y="1362212"/>
            <a:ext cx="5468484" cy="3395241"/>
          </a:xfrm>
          <a:prstGeom prst="rect">
            <a:avLst/>
          </a:prstGeom>
        </p:spPr>
      </p:pic>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21" name="Titel 3">
            <a:extLst>
              <a:ext uri="{FF2B5EF4-FFF2-40B4-BE49-F238E27FC236}">
                <a16:creationId xmlns:a16="http://schemas.microsoft.com/office/drawing/2014/main" id="{916E6A54-0C53-2319-213E-3CD6463A194F}"/>
              </a:ext>
            </a:extLst>
          </p:cNvPr>
          <p:cNvSpPr txBox="1">
            <a:spLocks/>
          </p:cNvSpPr>
          <p:nvPr/>
        </p:nvSpPr>
        <p:spPr>
          <a:xfrm>
            <a:off x="61198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F306E"/>
                </a:solidFill>
                <a:latin typeface="Open Sans bold" pitchFamily="2" charset="0"/>
                <a:ea typeface="Open Sans bold" pitchFamily="2" charset="0"/>
                <a:cs typeface="Open Sans 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1" i="0" u="none" strike="noStrike" kern="1200" cap="none" spc="0" normalizeH="0" baseline="0" noProof="0" dirty="0">
                <a:ln>
                  <a:noFill/>
                </a:ln>
                <a:solidFill>
                  <a:srgbClr val="0F306E"/>
                </a:solidFill>
                <a:effectLst/>
                <a:uLnTx/>
                <a:uFillTx/>
                <a:latin typeface="Open Sans bold" pitchFamily="2" charset="0"/>
              </a:rPr>
              <a:t>TIPP: Kurs „Auf einen Blick“ </a:t>
            </a:r>
          </a:p>
        </p:txBody>
      </p:sp>
      <p:pic>
        <p:nvPicPr>
          <p:cNvPr id="11" name="Grafik 10">
            <a:extLst>
              <a:ext uri="{FF2B5EF4-FFF2-40B4-BE49-F238E27FC236}">
                <a16:creationId xmlns:a16="http://schemas.microsoft.com/office/drawing/2014/main" id="{36BCB3F9-C4F9-3E74-2350-BC5E11522AF3}"/>
              </a:ext>
            </a:extLst>
          </p:cNvPr>
          <p:cNvPicPr>
            <a:picLocks noChangeAspect="1"/>
          </p:cNvPicPr>
          <p:nvPr/>
        </p:nvPicPr>
        <p:blipFill>
          <a:blip r:embed="rId3"/>
          <a:stretch>
            <a:fillRect/>
          </a:stretch>
        </p:blipFill>
        <p:spPr>
          <a:xfrm>
            <a:off x="5522467" y="1620739"/>
            <a:ext cx="4429125" cy="1466850"/>
          </a:xfrm>
          <a:prstGeom prst="rect">
            <a:avLst/>
          </a:prstGeom>
        </p:spPr>
      </p:pic>
      <p:pic>
        <p:nvPicPr>
          <p:cNvPr id="13" name="Grafik 12">
            <a:extLst>
              <a:ext uri="{FF2B5EF4-FFF2-40B4-BE49-F238E27FC236}">
                <a16:creationId xmlns:a16="http://schemas.microsoft.com/office/drawing/2014/main" id="{3694E35D-66C3-4CEA-A6F4-4CEF7A25EE58}"/>
              </a:ext>
            </a:extLst>
          </p:cNvPr>
          <p:cNvPicPr>
            <a:picLocks noChangeAspect="1"/>
          </p:cNvPicPr>
          <p:nvPr/>
        </p:nvPicPr>
        <p:blipFill>
          <a:blip r:embed="rId4"/>
          <a:stretch>
            <a:fillRect/>
          </a:stretch>
        </p:blipFill>
        <p:spPr>
          <a:xfrm>
            <a:off x="4364548" y="3394700"/>
            <a:ext cx="4750544" cy="3395241"/>
          </a:xfrm>
          <a:prstGeom prst="rect">
            <a:avLst/>
          </a:prstGeom>
        </p:spPr>
      </p:pic>
      <p:sp>
        <p:nvSpPr>
          <p:cNvPr id="14" name="Textfeld 13">
            <a:extLst>
              <a:ext uri="{FF2B5EF4-FFF2-40B4-BE49-F238E27FC236}">
                <a16:creationId xmlns:a16="http://schemas.microsoft.com/office/drawing/2014/main" id="{51BD2F7E-68BE-9ED3-83AE-71E22D1CD1E2}"/>
              </a:ext>
            </a:extLst>
          </p:cNvPr>
          <p:cNvSpPr txBox="1"/>
          <p:nvPr/>
        </p:nvSpPr>
        <p:spPr>
          <a:xfrm>
            <a:off x="6536603" y="3027645"/>
            <a:ext cx="5563286" cy="2031325"/>
          </a:xfrm>
          <a:prstGeom prst="rect">
            <a:avLst/>
          </a:prstGeom>
          <a:solidFill>
            <a:srgbClr val="108ECE"/>
          </a:solidFill>
          <a:ln>
            <a:solidFill>
              <a:srgbClr val="108ECE"/>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white"/>
                </a:solidFill>
                <a:effectLst/>
                <a:uLnTx/>
                <a:uFillTx/>
                <a:latin typeface="Open Sans"/>
                <a:ea typeface="+mn-ea"/>
                <a:cs typeface="+mn-cs"/>
              </a:rPr>
              <a:t>Was finde ich im „</a:t>
            </a:r>
            <a:r>
              <a:rPr kumimoji="0" lang="de-DE" sz="1800" b="1" i="0" u="none" strike="noStrike" kern="1200" cap="none" spc="0" normalizeH="0" baseline="0" noProof="0" dirty="0">
                <a:ln>
                  <a:noFill/>
                </a:ln>
                <a:solidFill>
                  <a:prstClr val="white"/>
                </a:solidFill>
                <a:effectLst/>
                <a:uLnTx/>
                <a:uFillTx/>
                <a:latin typeface="Open Sans"/>
                <a:ea typeface="+mn-ea"/>
                <a:cs typeface="+mn-cs"/>
              </a:rPr>
              <a:t>Auf einen Blick</a:t>
            </a:r>
            <a:r>
              <a:rPr kumimoji="0" lang="de-DE" sz="1800" b="0" i="0" u="none" strike="noStrike" kern="1200" cap="none" spc="0" normalizeH="0" baseline="0" noProof="0" dirty="0">
                <a:ln>
                  <a:noFill/>
                </a:ln>
                <a:solidFill>
                  <a:prstClr val="white"/>
                </a:solidFill>
                <a:effectLst/>
                <a:uLnTx/>
                <a:uFillTx/>
                <a:latin typeface="Open Sans"/>
                <a:ea typeface="+mn-ea"/>
                <a:cs typeface="+mn-cs"/>
              </a:rPr>
              <a:t>“ – Kurs?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white"/>
                </a:solidFill>
                <a:effectLst/>
                <a:uLnTx/>
                <a:uFillTx/>
                <a:latin typeface="Open Sans"/>
                <a:ea typeface="+mn-ea"/>
                <a:cs typeface="+mn-cs"/>
              </a:rPr>
              <a:t>Idealtypischer Studienverlaufsplan für den eigenen Studiengang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white"/>
                </a:solidFill>
                <a:effectLst/>
                <a:uLnTx/>
                <a:uFillTx/>
                <a:latin typeface="Open Sans"/>
                <a:ea typeface="+mn-ea"/>
                <a:cs typeface="+mn-cs"/>
              </a:rPr>
              <a:t>Aufbereitetes Modulhandbuch für den eigenen Studiengang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prstClr val="white"/>
                </a:solidFill>
                <a:effectLst/>
                <a:uLnTx/>
                <a:uFillTx/>
                <a:latin typeface="Open Sans"/>
                <a:ea typeface="+mn-ea"/>
                <a:cs typeface="+mn-cs"/>
              </a:rPr>
              <a:t>Tipps &amp; Tricks zum Lernen im Fernstudium</a:t>
            </a:r>
          </a:p>
        </p:txBody>
      </p:sp>
      <p:sp>
        <p:nvSpPr>
          <p:cNvPr id="22" name="Ellipse 21">
            <a:extLst>
              <a:ext uri="{FF2B5EF4-FFF2-40B4-BE49-F238E27FC236}">
                <a16:creationId xmlns:a16="http://schemas.microsoft.com/office/drawing/2014/main" id="{2A599B59-9C74-0EC2-68E6-DA5206632472}"/>
              </a:ext>
            </a:extLst>
          </p:cNvPr>
          <p:cNvSpPr/>
          <p:nvPr/>
        </p:nvSpPr>
        <p:spPr>
          <a:xfrm>
            <a:off x="1674688" y="2739244"/>
            <a:ext cx="1210640" cy="486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23" name="Ellipse 22">
            <a:extLst>
              <a:ext uri="{FF2B5EF4-FFF2-40B4-BE49-F238E27FC236}">
                <a16:creationId xmlns:a16="http://schemas.microsoft.com/office/drawing/2014/main" id="{991475CD-90CA-36EC-9D7E-BE8D57B922FB}"/>
              </a:ext>
            </a:extLst>
          </p:cNvPr>
          <p:cNvSpPr/>
          <p:nvPr/>
        </p:nvSpPr>
        <p:spPr>
          <a:xfrm>
            <a:off x="1523097" y="3959034"/>
            <a:ext cx="1483568" cy="7693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Tree>
    <p:extLst>
      <p:ext uri="{BB962C8B-B14F-4D97-AF65-F5344CB8AC3E}">
        <p14:creationId xmlns:p14="http://schemas.microsoft.com/office/powerpoint/2010/main" val="1598341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8" name="Grafik 7">
            <a:extLst>
              <a:ext uri="{FF2B5EF4-FFF2-40B4-BE49-F238E27FC236}">
                <a16:creationId xmlns:a16="http://schemas.microsoft.com/office/drawing/2014/main" id="{FA766D58-972F-B596-FDC6-949F8E673C16}"/>
              </a:ext>
            </a:extLst>
          </p:cNvPr>
          <p:cNvSpPr/>
          <p:nvPr/>
        </p:nvSpPr>
        <p:spPr>
          <a:xfrm rot="14400000" flipH="1">
            <a:off x="3062036" y="728428"/>
            <a:ext cx="10436406" cy="11683624"/>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C695FF">
              <a:alpha val="30196"/>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3" name="Rechteck: abgerundete Ecken 2">
            <a:extLst>
              <a:ext uri="{FF2B5EF4-FFF2-40B4-BE49-F238E27FC236}">
                <a16:creationId xmlns:a16="http://schemas.microsoft.com/office/drawing/2014/main" id="{75AAB3F3-37BA-D713-84D9-8F65083C7211}"/>
              </a:ext>
            </a:extLst>
          </p:cNvPr>
          <p:cNvSpPr/>
          <p:nvPr/>
        </p:nvSpPr>
        <p:spPr>
          <a:xfrm>
            <a:off x="4098130" y="3199860"/>
            <a:ext cx="5814355" cy="638175"/>
          </a:xfrm>
          <a:prstGeom prst="roundRect">
            <a:avLst/>
          </a:prstGeom>
          <a:solidFill>
            <a:srgbClr val="E6D9FF"/>
          </a:solidFill>
          <a:ln>
            <a:solidFill>
              <a:srgbClr val="E6D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de-DE" sz="2400" b="1" i="0" u="none" strike="noStrike" kern="1200" cap="none" spc="0" normalizeH="0" baseline="0" noProof="0" dirty="0">
                <a:ln>
                  <a:noFill/>
                </a:ln>
                <a:solidFill>
                  <a:srgbClr val="0F306E"/>
                </a:solidFill>
                <a:effectLst/>
                <a:uLnTx/>
                <a:uFillTx/>
                <a:latin typeface="Arial" panose="020B0604020202020204" pitchFamily="34" charset="0"/>
                <a:ea typeface="+mn-ea"/>
                <a:cs typeface="+mn-cs"/>
              </a:rPr>
              <a:t>Frühjahrstrimester 01.10.24 – 31.01.25</a:t>
            </a:r>
          </a:p>
        </p:txBody>
      </p:sp>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dirty="0" err="1"/>
              <a:t>Trimesterzeiten</a:t>
            </a:r>
            <a:endParaRPr lang="de-DE" sz="3600" dirty="0"/>
          </a:p>
        </p:txBody>
      </p:sp>
      <p:sp>
        <p:nvSpPr>
          <p:cNvPr id="5" name="Rechteck: abgerundete Ecken 4">
            <a:extLst>
              <a:ext uri="{FF2B5EF4-FFF2-40B4-BE49-F238E27FC236}">
                <a16:creationId xmlns:a16="http://schemas.microsoft.com/office/drawing/2014/main" id="{856C0EFB-41F3-A40A-5410-555D197E5A0B}"/>
              </a:ext>
            </a:extLst>
          </p:cNvPr>
          <p:cNvSpPr/>
          <p:nvPr/>
        </p:nvSpPr>
        <p:spPr>
          <a:xfrm>
            <a:off x="6559216" y="5072122"/>
            <a:ext cx="5454433" cy="638175"/>
          </a:xfrm>
          <a:prstGeom prst="roundRect">
            <a:avLst/>
          </a:prstGeom>
          <a:solidFill>
            <a:srgbClr val="E6D9FF">
              <a:alpha val="50196"/>
            </a:srgbClr>
          </a:solidFill>
          <a:ln>
            <a:solidFill>
              <a:srgbClr val="E6D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D316F"/>
                </a:solidFill>
                <a:effectLst/>
                <a:uLnTx/>
                <a:uFillTx/>
                <a:latin typeface="Arial" panose="020B0604020202020204" pitchFamily="34" charset="0"/>
                <a:ea typeface="+mn-ea"/>
                <a:cs typeface="+mn-cs"/>
              </a:rPr>
              <a:t>Wintertrimester 01.06.25 – 30.09.25</a:t>
            </a:r>
          </a:p>
        </p:txBody>
      </p:sp>
      <p:sp>
        <p:nvSpPr>
          <p:cNvPr id="7" name="Rechteck: abgerundete Ecken 6">
            <a:extLst>
              <a:ext uri="{FF2B5EF4-FFF2-40B4-BE49-F238E27FC236}">
                <a16:creationId xmlns:a16="http://schemas.microsoft.com/office/drawing/2014/main" id="{AAE5C6AB-ABE9-B97C-900B-1206A6E18B93}"/>
              </a:ext>
            </a:extLst>
          </p:cNvPr>
          <p:cNvSpPr/>
          <p:nvPr/>
        </p:nvSpPr>
        <p:spPr>
          <a:xfrm>
            <a:off x="5271528" y="4201970"/>
            <a:ext cx="5574812" cy="638175"/>
          </a:xfrm>
          <a:prstGeom prst="roundRect">
            <a:avLst/>
          </a:prstGeom>
          <a:solidFill>
            <a:srgbClr val="E6D9FF"/>
          </a:solidFill>
          <a:ln>
            <a:solidFill>
              <a:srgbClr val="E6D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E306F"/>
                </a:solidFill>
                <a:effectLst/>
                <a:uLnTx/>
                <a:uFillTx/>
                <a:latin typeface="Arial" panose="020B0604020202020204" pitchFamily="34" charset="0"/>
                <a:ea typeface="+mn-ea"/>
                <a:cs typeface="+mn-cs"/>
              </a:rPr>
              <a:t>Sommertrimester 01.02.25 – 31.05.25</a:t>
            </a:r>
          </a:p>
        </p:txBody>
      </p:sp>
    </p:spTree>
    <p:extLst>
      <p:ext uri="{BB962C8B-B14F-4D97-AF65-F5344CB8AC3E}">
        <p14:creationId xmlns:p14="http://schemas.microsoft.com/office/powerpoint/2010/main" val="26960073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E306F"/>
              </a:solidFill>
              <a:effectLst/>
              <a:uLnTx/>
              <a:uFillTx/>
              <a:latin typeface="Open Sans"/>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de-DE" sz="2000" b="0" i="0" u="none" strike="noStrike" kern="1200" cap="none" spc="0" normalizeH="0" baseline="0" noProof="0" dirty="0">
              <a:ln>
                <a:noFill/>
              </a:ln>
              <a:solidFill>
                <a:srgbClr val="0E306F"/>
              </a:solidFill>
              <a:effectLst/>
              <a:uLnTx/>
              <a:uFillTx/>
              <a:latin typeface="Open Sans"/>
              <a:ea typeface="+mn-ea"/>
              <a:cs typeface="+mn-cs"/>
            </a:endParaRPr>
          </a:p>
        </p:txBody>
      </p:sp>
      <p:sp>
        <p:nvSpPr>
          <p:cNvPr id="21" name="Titel 3">
            <a:extLst>
              <a:ext uri="{FF2B5EF4-FFF2-40B4-BE49-F238E27FC236}">
                <a16:creationId xmlns:a16="http://schemas.microsoft.com/office/drawing/2014/main" id="{916E6A54-0C53-2319-213E-3CD6463A194F}"/>
              </a:ext>
            </a:extLst>
          </p:cNvPr>
          <p:cNvSpPr txBox="1">
            <a:spLocks/>
          </p:cNvSpPr>
          <p:nvPr/>
        </p:nvSpPr>
        <p:spPr>
          <a:xfrm>
            <a:off x="61198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F306E"/>
                </a:solidFill>
                <a:latin typeface="Open Sans bold" pitchFamily="2" charset="0"/>
                <a:ea typeface="Open Sans bold" pitchFamily="2" charset="0"/>
                <a:cs typeface="Open Sans 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600" b="1" i="0" u="none" strike="noStrike" kern="1200" cap="none" spc="0" normalizeH="0" baseline="0" noProof="0" dirty="0">
                <a:ln>
                  <a:noFill/>
                </a:ln>
                <a:solidFill>
                  <a:srgbClr val="0F306E"/>
                </a:solidFill>
                <a:effectLst/>
                <a:uLnTx/>
                <a:uFillTx/>
                <a:latin typeface="Open Sans bold" pitchFamily="2" charset="0"/>
              </a:rPr>
              <a:t>TIPP: Weitere Info-Kurse</a:t>
            </a:r>
          </a:p>
        </p:txBody>
      </p:sp>
      <p:pic>
        <p:nvPicPr>
          <p:cNvPr id="3" name="Grafik 2">
            <a:extLst>
              <a:ext uri="{FF2B5EF4-FFF2-40B4-BE49-F238E27FC236}">
                <a16:creationId xmlns:a16="http://schemas.microsoft.com/office/drawing/2014/main" id="{62504E8F-D401-7BF3-7911-B436C938FE40}"/>
              </a:ext>
            </a:extLst>
          </p:cNvPr>
          <p:cNvPicPr>
            <a:picLocks noChangeAspect="1"/>
          </p:cNvPicPr>
          <p:nvPr/>
        </p:nvPicPr>
        <p:blipFill>
          <a:blip r:embed="rId2"/>
          <a:stretch>
            <a:fillRect/>
          </a:stretch>
        </p:blipFill>
        <p:spPr>
          <a:xfrm>
            <a:off x="5373263" y="5509193"/>
            <a:ext cx="6460624" cy="983682"/>
          </a:xfrm>
          <a:prstGeom prst="rect">
            <a:avLst/>
          </a:prstGeom>
        </p:spPr>
      </p:pic>
      <p:sp>
        <p:nvSpPr>
          <p:cNvPr id="5" name="Textplatzhalter 1">
            <a:extLst>
              <a:ext uri="{FF2B5EF4-FFF2-40B4-BE49-F238E27FC236}">
                <a16:creationId xmlns:a16="http://schemas.microsoft.com/office/drawing/2014/main" id="{D9365F5A-625F-1BDB-F5AA-CC575D4C4249}"/>
              </a:ext>
            </a:extLst>
          </p:cNvPr>
          <p:cNvSpPr txBox="1">
            <a:spLocks/>
          </p:cNvSpPr>
          <p:nvPr/>
        </p:nvSpPr>
        <p:spPr>
          <a:xfrm>
            <a:off x="7337470" y="4994694"/>
            <a:ext cx="2532209" cy="51449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E306F"/>
                </a:solidFill>
                <a:effectLst/>
                <a:uLnTx/>
                <a:uFillTx/>
                <a:latin typeface="Open Sans"/>
                <a:ea typeface="+mn-ea"/>
                <a:cs typeface="+mn-cs"/>
              </a:rPr>
              <a:t>Für Master Studierende:</a:t>
            </a:r>
          </a:p>
        </p:txBody>
      </p:sp>
      <p:pic>
        <p:nvPicPr>
          <p:cNvPr id="7" name="Grafik 6">
            <a:extLst>
              <a:ext uri="{FF2B5EF4-FFF2-40B4-BE49-F238E27FC236}">
                <a16:creationId xmlns:a16="http://schemas.microsoft.com/office/drawing/2014/main" id="{91651B22-092C-BE55-78BC-715CA45EA75C}"/>
              </a:ext>
            </a:extLst>
          </p:cNvPr>
          <p:cNvPicPr>
            <a:picLocks noChangeAspect="1"/>
          </p:cNvPicPr>
          <p:nvPr/>
        </p:nvPicPr>
        <p:blipFill>
          <a:blip r:embed="rId3"/>
          <a:stretch>
            <a:fillRect/>
          </a:stretch>
        </p:blipFill>
        <p:spPr>
          <a:xfrm>
            <a:off x="556747" y="1424039"/>
            <a:ext cx="6374447" cy="4020280"/>
          </a:xfrm>
          <a:prstGeom prst="rect">
            <a:avLst/>
          </a:prstGeom>
        </p:spPr>
      </p:pic>
    </p:spTree>
    <p:extLst>
      <p:ext uri="{BB962C8B-B14F-4D97-AF65-F5344CB8AC3E}">
        <p14:creationId xmlns:p14="http://schemas.microsoft.com/office/powerpoint/2010/main" val="1077804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7" name="Grafik 6" descr="Ein Bild, das Menschliches Gesicht, Person, Lächeln, Kleidung enthält.">
            <a:extLst>
              <a:ext uri="{FF2B5EF4-FFF2-40B4-BE49-F238E27FC236}">
                <a16:creationId xmlns:a16="http://schemas.microsoft.com/office/drawing/2014/main" id="{C960371B-F828-6C30-5C1E-E9ECD8BE3C9A}"/>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l="102" t="12109" r="-102" b="6585"/>
          <a:stretch/>
        </p:blipFill>
        <p:spPr>
          <a:xfrm>
            <a:off x="264316" y="215898"/>
            <a:ext cx="11687177" cy="6334921"/>
          </a:xfrm>
          <a:prstGeom prst="rect">
            <a:avLst/>
          </a:prstGeom>
        </p:spPr>
      </p:pic>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18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p:txBody>
      </p:sp>
      <p:sp>
        <p:nvSpPr>
          <p:cNvPr id="21" name="Titel 3">
            <a:extLst>
              <a:ext uri="{FF2B5EF4-FFF2-40B4-BE49-F238E27FC236}">
                <a16:creationId xmlns:a16="http://schemas.microsoft.com/office/drawing/2014/main" id="{916E6A54-0C53-2319-213E-3CD6463A194F}"/>
              </a:ext>
            </a:extLst>
          </p:cNvPr>
          <p:cNvSpPr txBox="1">
            <a:spLocks/>
          </p:cNvSpPr>
          <p:nvPr/>
        </p:nvSpPr>
        <p:spPr>
          <a:xfrm>
            <a:off x="61198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F306E"/>
                </a:solidFill>
                <a:latin typeface="Open Sans bold" pitchFamily="2" charset="0"/>
                <a:ea typeface="Open Sans bold" pitchFamily="2" charset="0"/>
                <a:cs typeface="Open Sans bold" pitchFamily="2" charset="0"/>
              </a:defRPr>
            </a:lvl1pPr>
          </a:lstStyle>
          <a:p>
            <a:r>
              <a:rPr lang="de-DE" b="1" dirty="0"/>
              <a:t>FAQ zum Fernstudium</a:t>
            </a:r>
          </a:p>
        </p:txBody>
      </p:sp>
      <p:sp>
        <p:nvSpPr>
          <p:cNvPr id="8" name="Textfeld 7">
            <a:extLst>
              <a:ext uri="{FF2B5EF4-FFF2-40B4-BE49-F238E27FC236}">
                <a16:creationId xmlns:a16="http://schemas.microsoft.com/office/drawing/2014/main" id="{9DDC038E-B271-4DED-FD69-087E791A87F3}"/>
              </a:ext>
            </a:extLst>
          </p:cNvPr>
          <p:cNvSpPr txBox="1"/>
          <p:nvPr/>
        </p:nvSpPr>
        <p:spPr>
          <a:xfrm>
            <a:off x="556747" y="1599228"/>
            <a:ext cx="10972147" cy="4893647"/>
          </a:xfrm>
          <a:prstGeom prst="rect">
            <a:avLst/>
          </a:prstGeom>
          <a:noFill/>
        </p:spPr>
        <p:txBody>
          <a:bodyPr wrap="square" rtlCol="0">
            <a:spAutoFit/>
          </a:bodyPr>
          <a:lstStyle/>
          <a:p>
            <a:pPr marL="171450" indent="-171450">
              <a:buFont typeface="Wingdings" panose="05000000000000000000" pitchFamily="2" charset="2"/>
              <a:buChar char="§"/>
            </a:pPr>
            <a:r>
              <a:rPr lang="de-DE" sz="1200" b="1" dirty="0"/>
              <a:t>Können Online-Vorlesungen wiederholt werden?</a:t>
            </a:r>
          </a:p>
          <a:p>
            <a:r>
              <a:rPr lang="de-DE" sz="1200" dirty="0"/>
              <a:t> </a:t>
            </a:r>
          </a:p>
          <a:p>
            <a:r>
              <a:rPr lang="de-DE" sz="1200" dirty="0"/>
              <a:t>Eine Wiederholung der Online-Vorlesungen ist leider nicht möglich. Sofern die Dozierenden Präsentationen zeigen, werden Ihnen diese über das TraiNex-Archiv zur Verfügung gestellt. Generell gilt: Alle prüfungsrelevanten Inhalte müssen Ihnen dauerhaft zur Verfügung gestellt werden.</a:t>
            </a:r>
          </a:p>
          <a:p>
            <a:endParaRPr lang="de-DE" sz="1200" dirty="0"/>
          </a:p>
          <a:p>
            <a:pPr marL="285750" indent="-285750">
              <a:buFont typeface="Wingdings" panose="05000000000000000000" pitchFamily="2" charset="2"/>
              <a:buChar char="§"/>
            </a:pPr>
            <a:r>
              <a:rPr lang="de-DE" sz="1200" b="1" dirty="0"/>
              <a:t>Wo finde ich das Modulhandbuch meines Studiengangs?</a:t>
            </a:r>
          </a:p>
          <a:p>
            <a:endParaRPr lang="de-DE" sz="1200" dirty="0"/>
          </a:p>
          <a:p>
            <a:r>
              <a:rPr lang="de-DE" sz="1200" dirty="0"/>
              <a:t>Eine aufbereitete Version des Modulhandbuchs Ihres Studiengangs finden Sie im Kurs „Auf einen Blick“ in der Online-Uni (</a:t>
            </a:r>
            <a:r>
              <a:rPr lang="de-DE" sz="1200" dirty="0" err="1"/>
              <a:t>Moodle</a:t>
            </a:r>
            <a:r>
              <a:rPr lang="de-DE" sz="1200" dirty="0"/>
              <a:t>)</a:t>
            </a:r>
          </a:p>
          <a:p>
            <a:endParaRPr lang="de-DE" sz="1200" dirty="0"/>
          </a:p>
          <a:p>
            <a:pPr marL="285750" indent="-285750">
              <a:buFont typeface="Wingdings" panose="05000000000000000000" pitchFamily="2" charset="2"/>
              <a:buChar char="§"/>
            </a:pPr>
            <a:r>
              <a:rPr lang="de-DE" sz="1200" b="1" dirty="0"/>
              <a:t> Wo sehe ich, welche Module im 1. Trimester dran sind?</a:t>
            </a:r>
          </a:p>
          <a:p>
            <a:endParaRPr lang="de-DE" sz="1200" dirty="0"/>
          </a:p>
          <a:p>
            <a:r>
              <a:rPr lang="de-DE" sz="1200" dirty="0"/>
              <a:t>Im TraiNex unter dem Menüpunkt „Lernen“ </a:t>
            </a:r>
            <a:r>
              <a:rPr lang="de-DE" sz="1200" dirty="0">
                <a:sym typeface="Wingdings" panose="05000000000000000000" pitchFamily="2" charset="2"/>
              </a:rPr>
              <a:t> „Übersicht“ sehen Sie, welches Modul aktuell behandelt wird (inkl. der anstehenden Termine). Bitte haben Sie dafür Verständnis, dass es immer mal wieder zu Abweichungen vom idealtypischen Plan kommen kann. Welche Module Sie im laufenden Trimester tatsächlich bearbeiten sollen, können Sie anhand der angebotenen Vorlesungen erkennen.</a:t>
            </a:r>
          </a:p>
          <a:p>
            <a:endParaRPr lang="de-DE" sz="1200" dirty="0">
              <a:sym typeface="Wingdings" panose="05000000000000000000" pitchFamily="2" charset="2"/>
            </a:endParaRPr>
          </a:p>
          <a:p>
            <a:pPr marL="285750" indent="-285750">
              <a:buFont typeface="Wingdings" panose="05000000000000000000" pitchFamily="2" charset="2"/>
              <a:buChar char="§"/>
            </a:pPr>
            <a:r>
              <a:rPr lang="de-DE" sz="1200" b="1" dirty="0">
                <a:sym typeface="Wingdings" panose="05000000000000000000" pitchFamily="2" charset="2"/>
              </a:rPr>
              <a:t>Muss ich noch etwas dafür tun, dass meine Vorleistung (Erzieher, Meister, kaufmännische Erstausbildung, Mediengestalter, usw.) anerkannt wird?</a:t>
            </a:r>
          </a:p>
          <a:p>
            <a:endParaRPr lang="de-DE" sz="1200" dirty="0">
              <a:sym typeface="Wingdings" panose="05000000000000000000" pitchFamily="2" charset="2"/>
            </a:endParaRPr>
          </a:p>
          <a:p>
            <a:r>
              <a:rPr lang="de-DE" sz="1200" dirty="0">
                <a:sym typeface="Wingdings" panose="05000000000000000000" pitchFamily="2" charset="2"/>
              </a:rPr>
              <a:t>Nein, Ihre Ausbildung wird pauschal und automatisch anerkannt. Sie brauchen dafür nichts weiter tun. In den Modulen, die Ihnen anerkannt werden, müssen Sie keine Vorlesungen besuchen und keine Prüfungen ablegen.</a:t>
            </a:r>
          </a:p>
          <a:p>
            <a:pPr marL="285750" indent="-285750">
              <a:buFont typeface="Wingdings" panose="05000000000000000000" pitchFamily="2" charset="2"/>
              <a:buChar char="Ø"/>
            </a:pPr>
            <a:endParaRPr lang="de-DE" sz="1200" dirty="0">
              <a:sym typeface="Wingdings" panose="05000000000000000000" pitchFamily="2" charset="2"/>
            </a:endParaRPr>
          </a:p>
          <a:p>
            <a:pPr marL="171450" indent="-171450">
              <a:buFont typeface="Wingdings" panose="05000000000000000000" pitchFamily="2" charset="2"/>
              <a:buChar char="§"/>
            </a:pPr>
            <a:r>
              <a:rPr lang="de-DE" sz="1200" b="1" dirty="0">
                <a:sym typeface="Wingdings" panose="05000000000000000000" pitchFamily="2" charset="2"/>
              </a:rPr>
              <a:t> Woran erkenne ich, dass mir meine Vorleistungen anerkannt wurden?</a:t>
            </a:r>
          </a:p>
          <a:p>
            <a:pPr marL="285750" indent="-285750">
              <a:buFont typeface="Wingdings" panose="05000000000000000000" pitchFamily="2" charset="2"/>
              <a:buChar char="Ø"/>
            </a:pPr>
            <a:endParaRPr lang="de-DE" sz="1200" dirty="0">
              <a:sym typeface="Wingdings" panose="05000000000000000000" pitchFamily="2" charset="2"/>
            </a:endParaRPr>
          </a:p>
          <a:p>
            <a:r>
              <a:rPr lang="de-DE" sz="1200" dirty="0">
                <a:sym typeface="Wingdings" panose="05000000000000000000" pitchFamily="2" charset="2"/>
              </a:rPr>
              <a:t>Im Laufe des Studiums werden die Noten aus den von der vorherigen Ausbildung pauschal anerkannten Prüfungsleistungen in der Notenübersicht im TraiNex eingetragen. Bitte haben Sie dafür Verständnis, dass die Veröffentlichung erst gegen Ende des Studiums sein kann. </a:t>
            </a:r>
          </a:p>
        </p:txBody>
      </p:sp>
    </p:spTree>
    <p:extLst>
      <p:ext uri="{BB962C8B-B14F-4D97-AF65-F5344CB8AC3E}">
        <p14:creationId xmlns:p14="http://schemas.microsoft.com/office/powerpoint/2010/main" val="28296629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7" name="Grafik 6" descr="Ein Bild, das Menschliches Gesicht, Person, Lächeln, Kleidung enthält.">
            <a:extLst>
              <a:ext uri="{FF2B5EF4-FFF2-40B4-BE49-F238E27FC236}">
                <a16:creationId xmlns:a16="http://schemas.microsoft.com/office/drawing/2014/main" id="{C960371B-F828-6C30-5C1E-E9ECD8BE3C9A}"/>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l="102" t="12109" r="-102" b="6585"/>
          <a:stretch/>
        </p:blipFill>
        <p:spPr>
          <a:xfrm>
            <a:off x="264316" y="215898"/>
            <a:ext cx="11687177" cy="6334921"/>
          </a:xfrm>
          <a:prstGeom prst="rect">
            <a:avLst/>
          </a:prstGeom>
        </p:spPr>
      </p:pic>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18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p:txBody>
      </p:sp>
      <p:sp>
        <p:nvSpPr>
          <p:cNvPr id="21" name="Titel 3">
            <a:extLst>
              <a:ext uri="{FF2B5EF4-FFF2-40B4-BE49-F238E27FC236}">
                <a16:creationId xmlns:a16="http://schemas.microsoft.com/office/drawing/2014/main" id="{916E6A54-0C53-2319-213E-3CD6463A194F}"/>
              </a:ext>
            </a:extLst>
          </p:cNvPr>
          <p:cNvSpPr txBox="1">
            <a:spLocks/>
          </p:cNvSpPr>
          <p:nvPr/>
        </p:nvSpPr>
        <p:spPr>
          <a:xfrm>
            <a:off x="61198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F306E"/>
                </a:solidFill>
                <a:latin typeface="Open Sans bold" pitchFamily="2" charset="0"/>
                <a:ea typeface="Open Sans bold" pitchFamily="2" charset="0"/>
                <a:cs typeface="Open Sans bold" pitchFamily="2" charset="0"/>
              </a:defRPr>
            </a:lvl1pPr>
          </a:lstStyle>
          <a:p>
            <a:r>
              <a:rPr lang="de-DE" b="1" dirty="0"/>
              <a:t>FAQ zum Fernstudium</a:t>
            </a:r>
          </a:p>
        </p:txBody>
      </p:sp>
      <p:sp>
        <p:nvSpPr>
          <p:cNvPr id="3" name="Textfeld 2">
            <a:extLst>
              <a:ext uri="{FF2B5EF4-FFF2-40B4-BE49-F238E27FC236}">
                <a16:creationId xmlns:a16="http://schemas.microsoft.com/office/drawing/2014/main" id="{80C55CE2-3699-4B57-962A-D6161CBFF8F3}"/>
              </a:ext>
            </a:extLst>
          </p:cNvPr>
          <p:cNvSpPr txBox="1"/>
          <p:nvPr/>
        </p:nvSpPr>
        <p:spPr>
          <a:xfrm>
            <a:off x="556747" y="2179319"/>
            <a:ext cx="10972147" cy="2123658"/>
          </a:xfrm>
          <a:prstGeom prst="rect">
            <a:avLst/>
          </a:prstGeom>
          <a:noFill/>
        </p:spPr>
        <p:txBody>
          <a:bodyPr wrap="square" rtlCol="0">
            <a:spAutoFit/>
          </a:bodyPr>
          <a:lstStyle/>
          <a:p>
            <a:endParaRPr lang="de-DE" sz="1200" dirty="0">
              <a:sym typeface="Wingdings" panose="05000000000000000000" pitchFamily="2" charset="2"/>
            </a:endParaRPr>
          </a:p>
          <a:p>
            <a:pPr marL="285750" indent="-285750">
              <a:buFont typeface="Wingdings" panose="05000000000000000000" pitchFamily="2" charset="2"/>
              <a:buChar char="§"/>
            </a:pPr>
            <a:r>
              <a:rPr lang="de-DE" sz="1200" b="1" dirty="0"/>
              <a:t>Was sind Transferleistungen?</a:t>
            </a:r>
          </a:p>
          <a:p>
            <a:endParaRPr lang="de-DE" sz="1200" dirty="0"/>
          </a:p>
          <a:p>
            <a:r>
              <a:rPr lang="de-DE" sz="1200" dirty="0"/>
              <a:t>Transferleistung meint die Verknüpfung zwischen erlernten Inhalten in der Selbstlernphase und Lehrveranstaltungen sowie Erfahrungen in der Praxis. Transferleistungen gehen über die reine Abfrage von Lehrinhalten hinaus.</a:t>
            </a:r>
          </a:p>
          <a:p>
            <a:endParaRPr lang="de-DE" sz="1200" dirty="0"/>
          </a:p>
          <a:p>
            <a:pPr marL="285750" indent="-285750">
              <a:buFont typeface="Wingdings" panose="05000000000000000000" pitchFamily="2" charset="2"/>
              <a:buChar char="§"/>
            </a:pPr>
            <a:r>
              <a:rPr lang="de-DE" sz="1200" b="1" dirty="0"/>
              <a:t> Kann ich das Studium kündigen?</a:t>
            </a:r>
          </a:p>
          <a:p>
            <a:pPr marL="171450" indent="-171450">
              <a:buFont typeface="Wingdings" panose="05000000000000000000" pitchFamily="2" charset="2"/>
              <a:buChar char="Ø"/>
            </a:pPr>
            <a:endParaRPr lang="de-DE" sz="1200" b="1" dirty="0"/>
          </a:p>
          <a:p>
            <a:r>
              <a:rPr lang="de-DE" sz="1200" dirty="0"/>
              <a:t>Innerhalb der 4-wöchige Probephase (ab dem 01.10.2024) können Sie den Studienvertrag ohne Grund kündigen. Danach können Sie Ihren Studienvertrag erstmalig nach 6 Monaten kündigen und anschließend ist die Kündigung Ihres Studienvertrags alle 3 Monate möglich.</a:t>
            </a:r>
          </a:p>
          <a:p>
            <a:r>
              <a:rPr lang="de-DE" sz="1200" dirty="0"/>
              <a:t>Darüber hinaus haben Sie auch die Möglichkeit das Studium zu pausieren. Kontaktieren Sie uns gerne für eine individuelle Beratung!</a:t>
            </a:r>
          </a:p>
        </p:txBody>
      </p:sp>
    </p:spTree>
    <p:extLst>
      <p:ext uri="{BB962C8B-B14F-4D97-AF65-F5344CB8AC3E}">
        <p14:creationId xmlns:p14="http://schemas.microsoft.com/office/powerpoint/2010/main" val="1314391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pic>
        <p:nvPicPr>
          <p:cNvPr id="7" name="Grafik 6" descr="Ein Bild, das Menschliches Gesicht, Person, Lächeln, Kleidung enthält.">
            <a:extLst>
              <a:ext uri="{FF2B5EF4-FFF2-40B4-BE49-F238E27FC236}">
                <a16:creationId xmlns:a16="http://schemas.microsoft.com/office/drawing/2014/main" id="{C960371B-F828-6C30-5C1E-E9ECD8BE3C9A}"/>
              </a:ext>
            </a:extLst>
          </p:cNvPr>
          <p:cNvPicPr>
            <a:picLocks noChangeAspect="1"/>
          </p:cNvPicPr>
          <p:nvPr/>
        </p:nvPicPr>
        <p:blipFill rotWithShape="1">
          <a:blip r:embed="rId2">
            <a:alphaModFix amt="10000"/>
            <a:extLst>
              <a:ext uri="{28A0092B-C50C-407E-A947-70E740481C1C}">
                <a14:useLocalDpi xmlns:a14="http://schemas.microsoft.com/office/drawing/2010/main" val="0"/>
              </a:ext>
            </a:extLst>
          </a:blip>
          <a:srcRect l="102" t="12109" r="-102" b="6585"/>
          <a:stretch/>
        </p:blipFill>
        <p:spPr>
          <a:xfrm>
            <a:off x="264316" y="215898"/>
            <a:ext cx="11687177" cy="6334921"/>
          </a:xfrm>
          <a:prstGeom prst="rect">
            <a:avLst/>
          </a:prstGeom>
        </p:spPr>
      </p:pic>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556747" y="1413681"/>
            <a:ext cx="10333038" cy="944229"/>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1800" dirty="0">
              <a:solidFill>
                <a:srgbClr val="0E306F"/>
              </a:solidFill>
            </a:endParaRPr>
          </a:p>
          <a:p>
            <a:pPr marL="342900" indent="-342900">
              <a:buFont typeface="Wingdings" panose="05000000000000000000" pitchFamily="2" charset="2"/>
              <a:buChar char="§"/>
            </a:pPr>
            <a:endParaRPr lang="de-DE" sz="2000" dirty="0">
              <a:solidFill>
                <a:srgbClr val="0E306F"/>
              </a:solidFill>
            </a:endParaRPr>
          </a:p>
        </p:txBody>
      </p:sp>
      <p:sp>
        <p:nvSpPr>
          <p:cNvPr id="21" name="Titel 3">
            <a:extLst>
              <a:ext uri="{FF2B5EF4-FFF2-40B4-BE49-F238E27FC236}">
                <a16:creationId xmlns:a16="http://schemas.microsoft.com/office/drawing/2014/main" id="{916E6A54-0C53-2319-213E-3CD6463A194F}"/>
              </a:ext>
            </a:extLst>
          </p:cNvPr>
          <p:cNvSpPr txBox="1">
            <a:spLocks/>
          </p:cNvSpPr>
          <p:nvPr/>
        </p:nvSpPr>
        <p:spPr>
          <a:xfrm>
            <a:off x="61198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rgbClr val="0F306E"/>
                </a:solidFill>
                <a:latin typeface="Open Sans bold" pitchFamily="2" charset="0"/>
                <a:ea typeface="Open Sans bold" pitchFamily="2" charset="0"/>
                <a:cs typeface="Open Sans bold" pitchFamily="2" charset="0"/>
              </a:defRPr>
            </a:lvl1pPr>
          </a:lstStyle>
          <a:p>
            <a:r>
              <a:rPr lang="de-DE" b="1" dirty="0"/>
              <a:t>FAQ zum Fernstudium</a:t>
            </a:r>
          </a:p>
        </p:txBody>
      </p:sp>
      <p:sp>
        <p:nvSpPr>
          <p:cNvPr id="4" name="Textfeld 3">
            <a:extLst>
              <a:ext uri="{FF2B5EF4-FFF2-40B4-BE49-F238E27FC236}">
                <a16:creationId xmlns:a16="http://schemas.microsoft.com/office/drawing/2014/main" id="{63F81BB9-18FA-0124-7A0B-D7E2461423D8}"/>
              </a:ext>
            </a:extLst>
          </p:cNvPr>
          <p:cNvSpPr txBox="1"/>
          <p:nvPr/>
        </p:nvSpPr>
        <p:spPr>
          <a:xfrm>
            <a:off x="556747" y="1690688"/>
            <a:ext cx="10972147" cy="4216539"/>
          </a:xfrm>
          <a:prstGeom prst="rect">
            <a:avLst/>
          </a:prstGeom>
          <a:noFill/>
        </p:spPr>
        <p:txBody>
          <a:bodyPr wrap="square" rtlCol="0">
            <a:spAutoFit/>
          </a:bodyPr>
          <a:lstStyle/>
          <a:p>
            <a:pPr marL="285750" indent="-285750">
              <a:buFont typeface="Wingdings" panose="05000000000000000000" pitchFamily="2" charset="2"/>
              <a:buChar char="§"/>
            </a:pPr>
            <a:r>
              <a:rPr lang="de-DE" sz="1200" b="1" dirty="0"/>
              <a:t>Warum ist der Download der Studienbescheinigung / des Studierendenausweises bei mir gesperrt?</a:t>
            </a:r>
          </a:p>
          <a:p>
            <a:pPr marL="171450" indent="-171450">
              <a:buFont typeface="Wingdings" panose="05000000000000000000" pitchFamily="2" charset="2"/>
              <a:buChar char="Ø"/>
            </a:pPr>
            <a:endParaRPr lang="de-DE" sz="1200" dirty="0"/>
          </a:p>
          <a:p>
            <a:pPr lvl="1"/>
            <a:r>
              <a:rPr lang="de-DE" sz="1200" dirty="0"/>
              <a:t>Der Download kann in zwei Fällen gesperrt sein: </a:t>
            </a:r>
          </a:p>
          <a:p>
            <a:pPr marL="685800" lvl="1" indent="-228600">
              <a:buAutoNum type="arabicPeriod"/>
            </a:pPr>
            <a:r>
              <a:rPr lang="de-DE" sz="1200" dirty="0"/>
              <a:t>Es fehlen noch Unterlagen für die Immatrikulation (bspw. Zeugnisse, Kopie des Personalausweises, etc.).</a:t>
            </a:r>
          </a:p>
          <a:p>
            <a:pPr marL="685800" lvl="1" indent="-228600">
              <a:buAutoNum type="arabicPeriod"/>
            </a:pPr>
            <a:r>
              <a:rPr lang="de-DE" sz="1200" dirty="0"/>
              <a:t>Sie waren in Beurlaubung und setzen das Studium jetzt fort. Bitte wenden Sie sich in diesem Fall an die Studienberatung.</a:t>
            </a:r>
          </a:p>
          <a:p>
            <a:endParaRPr lang="de-DE" sz="1200" dirty="0"/>
          </a:p>
          <a:p>
            <a:pPr marL="285750" indent="-285750">
              <a:buFont typeface="Wingdings" panose="05000000000000000000" pitchFamily="2" charset="2"/>
              <a:buChar char="§"/>
            </a:pPr>
            <a:r>
              <a:rPr lang="de-DE" sz="1200" b="1" dirty="0">
                <a:sym typeface="Wingdings" panose="05000000000000000000" pitchFamily="2" charset="2"/>
              </a:rPr>
              <a:t>Woher weiß ich, in welcher Studiengruppe ich bin?</a:t>
            </a:r>
          </a:p>
          <a:p>
            <a:endParaRPr lang="de-DE" sz="1200" dirty="0">
              <a:sym typeface="Wingdings" panose="05000000000000000000" pitchFamily="2" charset="2"/>
            </a:endParaRPr>
          </a:p>
          <a:p>
            <a:r>
              <a:rPr lang="de-DE" sz="1200" dirty="0">
                <a:sym typeface="Wingdings" panose="05000000000000000000" pitchFamily="2" charset="2"/>
              </a:rPr>
              <a:t>TraiNex: „Lernen“  „Übersicht“ ODER „privat“  „Daten“</a:t>
            </a:r>
          </a:p>
          <a:p>
            <a:endParaRPr lang="de-DE" sz="1200" dirty="0"/>
          </a:p>
          <a:p>
            <a:pPr marL="285750" indent="-285750">
              <a:buFont typeface="Wingdings" panose="05000000000000000000" pitchFamily="2" charset="2"/>
              <a:buChar char="§"/>
            </a:pPr>
            <a:r>
              <a:rPr lang="de-DE" sz="1200" b="1" dirty="0"/>
              <a:t>Ist in den Hochschulgebühren ein </a:t>
            </a:r>
            <a:r>
              <a:rPr lang="de-DE" sz="1200" b="1" dirty="0" err="1"/>
              <a:t>Trimesterticket</a:t>
            </a:r>
            <a:r>
              <a:rPr lang="de-DE" sz="1200" b="1" dirty="0"/>
              <a:t> für den öffentlichen Nahverkehr enthalten?</a:t>
            </a:r>
          </a:p>
          <a:p>
            <a:endParaRPr lang="de-DE" sz="1200" dirty="0"/>
          </a:p>
          <a:p>
            <a:r>
              <a:rPr lang="de-DE" sz="1200" dirty="0"/>
              <a:t>Nein. Im Fernstudium bieten wir aufgrund der zahlreichen Wohnorte / Bundesländer unserer Studierenden kein </a:t>
            </a:r>
            <a:r>
              <a:rPr lang="de-DE" sz="1200" dirty="0" err="1"/>
              <a:t>Trimesterticket</a:t>
            </a:r>
            <a:r>
              <a:rPr lang="de-DE" sz="1200" dirty="0"/>
              <a:t> an.</a:t>
            </a:r>
          </a:p>
          <a:p>
            <a:endParaRPr lang="de-DE" sz="1200" dirty="0"/>
          </a:p>
          <a:p>
            <a:pPr marL="285750" indent="-285750">
              <a:buFont typeface="Wingdings" panose="05000000000000000000" pitchFamily="2" charset="2"/>
              <a:buChar char="§"/>
            </a:pPr>
            <a:r>
              <a:rPr lang="de-DE" sz="1200" b="1" dirty="0"/>
              <a:t>Wie werden die Studiengebühren bezahlt?</a:t>
            </a:r>
          </a:p>
          <a:p>
            <a:endParaRPr lang="de-DE" sz="1200" dirty="0"/>
          </a:p>
          <a:p>
            <a:r>
              <a:rPr lang="de-DE" sz="1200" dirty="0"/>
              <a:t>Die Studiengebühren werden als Dauerauftrag von den Studierenden an die FHM überwiesen. Die Zahlungsmodalitäten finden Sie im Formblatt „Erklärung zur Zahlungsweise“, welches in Ihren Immatrikulationsunterlagen enthalten ist, die Sie per Mail erhalten haben (ca. S.17).</a:t>
            </a:r>
          </a:p>
          <a:p>
            <a:endParaRPr lang="de-DE" sz="1300" dirty="0">
              <a:sym typeface="Wingdings" panose="05000000000000000000" pitchFamily="2" charset="2"/>
            </a:endParaRPr>
          </a:p>
          <a:p>
            <a:endParaRPr lang="de-DE" sz="1300" dirty="0"/>
          </a:p>
          <a:p>
            <a:pPr marL="228600" indent="-228600">
              <a:buAutoNum type="arabicPeriod"/>
            </a:pPr>
            <a:endParaRPr lang="de-DE" sz="1300" dirty="0"/>
          </a:p>
          <a:p>
            <a:endParaRPr lang="de-DE" sz="1300" dirty="0"/>
          </a:p>
        </p:txBody>
      </p:sp>
    </p:spTree>
    <p:extLst>
      <p:ext uri="{BB962C8B-B14F-4D97-AF65-F5344CB8AC3E}">
        <p14:creationId xmlns:p14="http://schemas.microsoft.com/office/powerpoint/2010/main" val="18296082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10228D5-CE0F-EB28-E209-5C5FF2A90E13}"/>
              </a:ext>
            </a:extLst>
          </p:cNvPr>
          <p:cNvSpPr>
            <a:spLocks noGrp="1"/>
          </p:cNvSpPr>
          <p:nvPr>
            <p:ph type="title"/>
          </p:nvPr>
        </p:nvSpPr>
        <p:spPr>
          <a:xfrm>
            <a:off x="932260" y="491392"/>
            <a:ext cx="10079682" cy="689318"/>
          </a:xfrm>
        </p:spPr>
        <p:txBody>
          <a:bodyPr>
            <a:normAutofit/>
          </a:bodyPr>
          <a:lstStyle/>
          <a:p>
            <a:r>
              <a:rPr lang="de-DE" sz="3600" b="1" dirty="0"/>
              <a:t>Ihr Kontakt zur Hochschule</a:t>
            </a:r>
          </a:p>
        </p:txBody>
      </p:sp>
      <p:pic>
        <p:nvPicPr>
          <p:cNvPr id="18" name="Grafik 17">
            <a:extLst>
              <a:ext uri="{FF2B5EF4-FFF2-40B4-BE49-F238E27FC236}">
                <a16:creationId xmlns:a16="http://schemas.microsoft.com/office/drawing/2014/main" id="{BA03E9CD-4D02-E6D4-C184-CD2B91E9FC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395" t="15736" r="4944" b="11840"/>
          <a:stretch/>
        </p:blipFill>
        <p:spPr>
          <a:xfrm>
            <a:off x="1856509" y="1256831"/>
            <a:ext cx="3242211" cy="1936779"/>
          </a:xfrm>
          <a:prstGeom prst="rect">
            <a:avLst/>
          </a:prstGeom>
        </p:spPr>
      </p:pic>
      <p:pic>
        <p:nvPicPr>
          <p:cNvPr id="19" name="Grafik 18">
            <a:extLst>
              <a:ext uri="{FF2B5EF4-FFF2-40B4-BE49-F238E27FC236}">
                <a16:creationId xmlns:a16="http://schemas.microsoft.com/office/drawing/2014/main" id="{7585C34B-6D34-9362-6E98-42E699525BB3}"/>
              </a:ext>
            </a:extLst>
          </p:cNvPr>
          <p:cNvPicPr>
            <a:picLocks noChangeAspect="1"/>
          </p:cNvPicPr>
          <p:nvPr/>
        </p:nvPicPr>
        <p:blipFill rotWithShape="1">
          <a:blip r:embed="rId3"/>
          <a:srcRect l="7338" t="1912" r="8961" b="-1912"/>
          <a:stretch/>
        </p:blipFill>
        <p:spPr>
          <a:xfrm>
            <a:off x="7054342" y="1256831"/>
            <a:ext cx="3242211" cy="1936780"/>
          </a:xfrm>
          <a:prstGeom prst="rect">
            <a:avLst/>
          </a:prstGeom>
        </p:spPr>
      </p:pic>
      <p:sp>
        <p:nvSpPr>
          <p:cNvPr id="22" name="Rechteck 21">
            <a:extLst>
              <a:ext uri="{FF2B5EF4-FFF2-40B4-BE49-F238E27FC236}">
                <a16:creationId xmlns:a16="http://schemas.microsoft.com/office/drawing/2014/main" id="{0BF23AC4-E827-F591-F411-83EFA0079FAD}"/>
              </a:ext>
            </a:extLst>
          </p:cNvPr>
          <p:cNvSpPr/>
          <p:nvPr/>
        </p:nvSpPr>
        <p:spPr>
          <a:xfrm>
            <a:off x="6707248" y="3134003"/>
            <a:ext cx="3936397" cy="45369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1" i="0" u="none" strike="noStrike" kern="1200" cap="none" spc="0" normalizeH="0" baseline="0" noProof="0" dirty="0">
              <a:ln>
                <a:noFill/>
              </a:ln>
              <a:solidFill>
                <a:srgbClr val="2F2F2F"/>
              </a:solidFill>
              <a:effectLst/>
              <a:uLnTx/>
              <a:uFillTx/>
              <a:latin typeface="Calibri" panose="020F0502020204030204"/>
              <a:ea typeface="+mn-ea"/>
              <a:cs typeface="+mn-cs"/>
            </a:endParaRPr>
          </a:p>
          <a:p>
            <a:pPr marL="18000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2F2F2F"/>
                </a:solidFill>
                <a:effectLst/>
                <a:uLnTx/>
                <a:uFillTx/>
                <a:ea typeface="+mn-ea"/>
                <a:cs typeface="+mn-cs"/>
              </a:rPr>
              <a:t>Sonja Intveen M.A. </a:t>
            </a:r>
          </a:p>
          <a:p>
            <a:pPr marL="18000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rgbClr val="2F2F2F"/>
                </a:solidFill>
                <a:effectLst/>
                <a:uLnTx/>
                <a:uFillTx/>
                <a:ea typeface="+mn-ea"/>
                <a:cs typeface="+mn-cs"/>
              </a:rPr>
              <a:t>Organisatorische Leitung Online-University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23" name="Rechteck 22">
            <a:extLst>
              <a:ext uri="{FF2B5EF4-FFF2-40B4-BE49-F238E27FC236}">
                <a16:creationId xmlns:a16="http://schemas.microsoft.com/office/drawing/2014/main" id="{BB70EFF3-2F57-DE4C-EF2F-1B91AECA7DAD}"/>
              </a:ext>
            </a:extLst>
          </p:cNvPr>
          <p:cNvSpPr/>
          <p:nvPr/>
        </p:nvSpPr>
        <p:spPr>
          <a:xfrm>
            <a:off x="1603568" y="3134143"/>
            <a:ext cx="3936397" cy="45369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2F2F2F"/>
                </a:solidFill>
                <a:effectLst/>
                <a:uLnTx/>
                <a:uFillTx/>
                <a:ea typeface="+mn-ea"/>
                <a:cs typeface="+mn-cs"/>
              </a:rPr>
              <a:t>Prof. Dr. Tim Brüggemann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rgbClr val="2F2F2F"/>
                </a:solidFill>
                <a:effectLst/>
                <a:uLnTx/>
                <a:uFillTx/>
                <a:ea typeface="+mn-ea"/>
                <a:cs typeface="+mn-cs"/>
              </a:rPr>
              <a:t>Prorektor Online-University, Weiterbildung &amp; Fernstudium</a:t>
            </a:r>
          </a:p>
        </p:txBody>
      </p:sp>
      <p:sp>
        <p:nvSpPr>
          <p:cNvPr id="25" name="Textfeld 24">
            <a:extLst>
              <a:ext uri="{FF2B5EF4-FFF2-40B4-BE49-F238E27FC236}">
                <a16:creationId xmlns:a16="http://schemas.microsoft.com/office/drawing/2014/main" id="{7FEAA750-D304-C735-623F-88EA7D435407}"/>
              </a:ext>
            </a:extLst>
          </p:cNvPr>
          <p:cNvSpPr txBox="1"/>
          <p:nvPr/>
        </p:nvSpPr>
        <p:spPr>
          <a:xfrm>
            <a:off x="2592052" y="4398260"/>
            <a:ext cx="195942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2F2F2F"/>
                </a:solidFill>
                <a:effectLst/>
                <a:uLnTx/>
                <a:uFillTx/>
                <a:ea typeface="+mn-ea"/>
                <a:cs typeface="+mn-cs"/>
              </a:rPr>
              <a:t>Sprechzeiten: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2F2F2F"/>
                </a:solidFill>
                <a:effectLst/>
                <a:uLnTx/>
                <a:uFillTx/>
                <a:ea typeface="+mn-ea"/>
                <a:cs typeface="+mn-cs"/>
              </a:rPr>
              <a:t>Montag – Freitag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2F2F2F"/>
                </a:solidFill>
                <a:effectLst/>
                <a:uLnTx/>
                <a:uFillTx/>
                <a:ea typeface="+mn-ea"/>
                <a:cs typeface="+mn-cs"/>
              </a:rPr>
              <a:t>09:00 – 16:00 Uhr</a:t>
            </a:r>
          </a:p>
        </p:txBody>
      </p:sp>
      <p:sp>
        <p:nvSpPr>
          <p:cNvPr id="28" name="Rechteck 27">
            <a:extLst>
              <a:ext uri="{FF2B5EF4-FFF2-40B4-BE49-F238E27FC236}">
                <a16:creationId xmlns:a16="http://schemas.microsoft.com/office/drawing/2014/main" id="{853DE44C-FEF6-791F-A040-B0408339FE05}"/>
              </a:ext>
            </a:extLst>
          </p:cNvPr>
          <p:cNvSpPr/>
          <p:nvPr/>
        </p:nvSpPr>
        <p:spPr>
          <a:xfrm>
            <a:off x="4003902" y="5518429"/>
            <a:ext cx="3936397" cy="48133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b="1" dirty="0">
                <a:solidFill>
                  <a:schemeClr val="tx1"/>
                </a:solidFill>
              </a:rPr>
              <a:t>Victoria Wächtler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dirty="0">
                <a:ln>
                  <a:noFill/>
                </a:ln>
                <a:solidFill>
                  <a:schemeClr val="tx1"/>
                </a:solidFill>
                <a:effectLst/>
                <a:uLnTx/>
                <a:uFillTx/>
                <a:ea typeface="+mn-ea"/>
                <a:cs typeface="+mn-cs"/>
              </a:rPr>
              <a:t>Wissenschaftliche Mitarbeitende Online-University</a:t>
            </a:r>
          </a:p>
        </p:txBody>
      </p:sp>
      <p:pic>
        <p:nvPicPr>
          <p:cNvPr id="3" name="Grafik 2" descr="Ein Bild, das Menschliches Gesicht, Person, Lächeln, Porträtbild enthält.&#10;&#10;Automatisch generierte Beschreibung">
            <a:extLst>
              <a:ext uri="{FF2B5EF4-FFF2-40B4-BE49-F238E27FC236}">
                <a16:creationId xmlns:a16="http://schemas.microsoft.com/office/drawing/2014/main" id="{86D50F6F-2E9D-7BB3-C5AF-5BC5B1BB13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8811" y="3687634"/>
            <a:ext cx="1514377" cy="1730717"/>
          </a:xfrm>
          <a:prstGeom prst="rect">
            <a:avLst/>
          </a:prstGeom>
        </p:spPr>
      </p:pic>
    </p:spTree>
    <p:extLst>
      <p:ext uri="{BB962C8B-B14F-4D97-AF65-F5344CB8AC3E}">
        <p14:creationId xmlns:p14="http://schemas.microsoft.com/office/powerpoint/2010/main" val="3886665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Himmel, draußen, Kleidung, Person enthält.&#10;&#10;Automatisch generierte Beschreibung">
            <a:extLst>
              <a:ext uri="{FF2B5EF4-FFF2-40B4-BE49-F238E27FC236}">
                <a16:creationId xmlns:a16="http://schemas.microsoft.com/office/drawing/2014/main" id="{79C33A25-46E1-7FCD-63B5-39B9E0AFFD80}"/>
              </a:ext>
            </a:extLst>
          </p:cNvPr>
          <p:cNvPicPr>
            <a:picLocks noChangeAspect="1"/>
          </p:cNvPicPr>
          <p:nvPr/>
        </p:nvPicPr>
        <p:blipFill rotWithShape="1">
          <a:blip r:embed="rId2" cstate="screen">
            <a:alphaModFix amt="12000"/>
            <a:extLst>
              <a:ext uri="{28A0092B-C50C-407E-A947-70E740481C1C}">
                <a14:useLocalDpi xmlns:a14="http://schemas.microsoft.com/office/drawing/2010/main"/>
              </a:ext>
            </a:extLst>
          </a:blip>
          <a:srcRect t="16194" b="2001"/>
          <a:stretch/>
        </p:blipFill>
        <p:spPr>
          <a:xfrm>
            <a:off x="279069" y="207817"/>
            <a:ext cx="11649695" cy="6353300"/>
          </a:xfrm>
          <a:prstGeom prst="rect">
            <a:avLst/>
          </a:prstGeom>
        </p:spPr>
      </p:pic>
      <p:sp>
        <p:nvSpPr>
          <p:cNvPr id="6" name="Überschrift">
            <a:extLst>
              <a:ext uri="{FF2B5EF4-FFF2-40B4-BE49-F238E27FC236}">
                <a16:creationId xmlns:a16="http://schemas.microsoft.com/office/drawing/2014/main" id="{E7C1F145-192E-FA5D-A065-3430AEF4B8A5}"/>
              </a:ext>
            </a:extLst>
          </p:cNvPr>
          <p:cNvSpPr txBox="1"/>
          <p:nvPr/>
        </p:nvSpPr>
        <p:spPr>
          <a:xfrm>
            <a:off x="3166280" y="1267456"/>
            <a:ext cx="8077982" cy="835090"/>
          </a:xfrm>
          <a:prstGeom prst="rect">
            <a:avLst/>
          </a:prstGeom>
          <a:noFill/>
        </p:spPr>
        <p:txBody>
          <a:bodyPr wrap="square" rtlCol="0" anchor="b" anchorCtr="0">
            <a:normAutofit fontScale="85000" lnSpcReduction="10000"/>
          </a:bodyPr>
          <a:lstStyle/>
          <a:p>
            <a:pPr algn="r"/>
            <a:r>
              <a:rPr lang="de-DE" sz="3600" b="1" dirty="0">
                <a:solidFill>
                  <a:srgbClr val="9C45F9"/>
                </a:solidFill>
              </a:rPr>
              <a:t>Vielen Dank für Ihre Aufmerksamkeit!</a:t>
            </a:r>
          </a:p>
        </p:txBody>
      </p:sp>
      <p:sp>
        <p:nvSpPr>
          <p:cNvPr id="7" name="Textfeld 6">
            <a:extLst>
              <a:ext uri="{FF2B5EF4-FFF2-40B4-BE49-F238E27FC236}">
                <a16:creationId xmlns:a16="http://schemas.microsoft.com/office/drawing/2014/main" id="{F554298D-A8CF-961F-D068-6E6A48CA192B}"/>
              </a:ext>
            </a:extLst>
          </p:cNvPr>
          <p:cNvSpPr txBox="1"/>
          <p:nvPr/>
        </p:nvSpPr>
        <p:spPr>
          <a:xfrm>
            <a:off x="4321892" y="2628839"/>
            <a:ext cx="6688230" cy="707886"/>
          </a:xfrm>
          <a:prstGeom prst="rect">
            <a:avLst/>
          </a:prstGeom>
          <a:noFill/>
        </p:spPr>
        <p:txBody>
          <a:bodyPr wrap="square" rtlCol="0">
            <a:spAutoFit/>
          </a:bodyPr>
          <a:lstStyle/>
          <a:p>
            <a:r>
              <a:rPr lang="de-DE" sz="4000" dirty="0"/>
              <a:t>Haben Sie weitere Fragen?</a:t>
            </a:r>
          </a:p>
        </p:txBody>
      </p:sp>
      <p:pic>
        <p:nvPicPr>
          <p:cNvPr id="8" name="Grafik 7" descr="Fragen Silhouette">
            <a:extLst>
              <a:ext uri="{FF2B5EF4-FFF2-40B4-BE49-F238E27FC236}">
                <a16:creationId xmlns:a16="http://schemas.microsoft.com/office/drawing/2014/main" id="{3895F1A0-8AF9-903B-830C-B2580D4CC5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23933" y="2525582"/>
            <a:ext cx="914400" cy="914400"/>
          </a:xfrm>
          <a:prstGeom prst="rect">
            <a:avLst/>
          </a:prstGeom>
        </p:spPr>
      </p:pic>
    </p:spTree>
    <p:extLst>
      <p:ext uri="{BB962C8B-B14F-4D97-AF65-F5344CB8AC3E}">
        <p14:creationId xmlns:p14="http://schemas.microsoft.com/office/powerpoint/2010/main" val="41189823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2">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2" name="transparente Fläche">
            <a:extLst>
              <a:ext uri="{FF2B5EF4-FFF2-40B4-BE49-F238E27FC236}">
                <a16:creationId xmlns:a16="http://schemas.microsoft.com/office/drawing/2014/main" id="{088C9467-9064-2004-3D0E-9D657A872DBD}"/>
              </a:ext>
            </a:extLst>
          </p:cNvPr>
          <p:cNvSpPr/>
          <p:nvPr/>
        </p:nvSpPr>
        <p:spPr>
          <a:xfrm>
            <a:off x="271464" y="214312"/>
            <a:ext cx="11668124" cy="6356843"/>
          </a:xfrm>
          <a:prstGeom prst="rect">
            <a:avLst/>
          </a:prstGeom>
          <a:solidFill>
            <a:srgbClr val="A145F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alpha val="80000"/>
                </a:prstClr>
              </a:solidFill>
              <a:effectLst/>
              <a:uLnTx/>
              <a:uFillTx/>
              <a:latin typeface="Calibri" panose="020F0502020204030204"/>
              <a:ea typeface="+mn-ea"/>
              <a:cs typeface="+mn-cs"/>
            </a:endParaRP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3">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pic>
        <p:nvPicPr>
          <p:cNvPr id="6" name="SM-Logos">
            <a:extLst>
              <a:ext uri="{FF2B5EF4-FFF2-40B4-BE49-F238E27FC236}">
                <a16:creationId xmlns:a16="http://schemas.microsoft.com/office/drawing/2014/main" id="{6DDFCF73-3BC3-36AC-0F41-A9F2094F987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64349" y="3534490"/>
            <a:ext cx="9238039" cy="766205"/>
          </a:xfrm>
          <a:prstGeom prst="rect">
            <a:avLst/>
          </a:prstGeom>
        </p:spPr>
      </p:pic>
      <p:sp>
        <p:nvSpPr>
          <p:cNvPr id="9" name="URL">
            <a:extLst>
              <a:ext uri="{FF2B5EF4-FFF2-40B4-BE49-F238E27FC236}">
                <a16:creationId xmlns:a16="http://schemas.microsoft.com/office/drawing/2014/main" id="{81149535-9FE3-98E7-6BFB-0BFC120AC403}"/>
              </a:ext>
            </a:extLst>
          </p:cNvPr>
          <p:cNvSpPr txBox="1"/>
          <p:nvPr/>
        </p:nvSpPr>
        <p:spPr>
          <a:xfrm>
            <a:off x="909384" y="2321168"/>
            <a:ext cx="10333038" cy="1002343"/>
          </a:xfrm>
          <a:prstGeom prst="rect">
            <a:avLst/>
          </a:prstGeom>
          <a:noFill/>
        </p:spPr>
        <p:txBody>
          <a:bodyPr wrap="square" rtlCol="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5400" b="1" i="0" u="none" strike="noStrike" kern="1200" cap="none" spc="0" normalizeH="0" baseline="30000" noProof="0" dirty="0">
                <a:ln>
                  <a:noFill/>
                </a:ln>
                <a:solidFill>
                  <a:prstClr val="white"/>
                </a:solidFill>
                <a:effectLst/>
                <a:uLnTx/>
                <a:uFillTx/>
                <a:latin typeface="+mj-lt"/>
                <a:ea typeface="+mn-ea"/>
                <a:cs typeface="+mn-cs"/>
              </a:rPr>
              <a:t>Follow </a:t>
            </a:r>
            <a:r>
              <a:rPr kumimoji="0" lang="de-DE" sz="5400" b="1" i="0" u="none" strike="noStrike" kern="1200" cap="none" spc="0" normalizeH="0" baseline="30000" noProof="0" dirty="0" err="1">
                <a:ln>
                  <a:noFill/>
                </a:ln>
                <a:solidFill>
                  <a:prstClr val="white"/>
                </a:solidFill>
                <a:effectLst/>
                <a:uLnTx/>
                <a:uFillTx/>
                <a:latin typeface="+mj-lt"/>
                <a:ea typeface="+mn-ea"/>
                <a:cs typeface="+mn-cs"/>
              </a:rPr>
              <a:t>us</a:t>
            </a:r>
            <a:r>
              <a:rPr kumimoji="0" lang="de-DE" sz="5400" b="1" i="0" u="none" strike="noStrike" kern="1200" cap="none" spc="0" normalizeH="0" baseline="30000" noProof="0" dirty="0">
                <a:ln>
                  <a:noFill/>
                </a:ln>
                <a:solidFill>
                  <a:prstClr val="white"/>
                </a:solidFill>
                <a:effectLst/>
                <a:uLnTx/>
                <a:uFillTx/>
                <a:latin typeface="+mj-lt"/>
                <a:ea typeface="+mn-ea"/>
                <a:cs typeface="+mn-cs"/>
              </a:rPr>
              <a:t>: </a:t>
            </a:r>
            <a:r>
              <a:rPr kumimoji="0" lang="de-DE" sz="5400" b="0" i="0" u="none" strike="noStrike" kern="1200" cap="none" spc="0" normalizeH="0" baseline="30000" noProof="0" dirty="0">
                <a:ln>
                  <a:noFill/>
                </a:ln>
                <a:solidFill>
                  <a:prstClr val="white"/>
                </a:solidFill>
                <a:effectLst/>
                <a:uLnTx/>
                <a:uFillTx/>
                <a:latin typeface="+mj-lt"/>
                <a:ea typeface="+mn-ea"/>
                <a:cs typeface="+mn-cs"/>
              </a:rPr>
              <a:t>fh-mittelstand.de</a:t>
            </a:r>
          </a:p>
        </p:txBody>
      </p:sp>
      <p:sp>
        <p:nvSpPr>
          <p:cNvPr id="10" name="Textfeld 9">
            <a:extLst>
              <a:ext uri="{FF2B5EF4-FFF2-40B4-BE49-F238E27FC236}">
                <a16:creationId xmlns:a16="http://schemas.microsoft.com/office/drawing/2014/main" id="{CD89B1F0-CA7C-8FF4-C527-14AA94D77EEB}"/>
              </a:ext>
            </a:extLst>
          </p:cNvPr>
          <p:cNvSpPr txBox="1"/>
          <p:nvPr/>
        </p:nvSpPr>
        <p:spPr>
          <a:xfrm>
            <a:off x="2221992" y="4886348"/>
            <a:ext cx="2760436" cy="461665"/>
          </a:xfrm>
          <a:prstGeom prst="rect">
            <a:avLst/>
          </a:prstGeom>
          <a:noFill/>
        </p:spPr>
        <p:txBody>
          <a:bodyPr wrap="none" rtlCol="0">
            <a:spAutoFit/>
          </a:bodyPr>
          <a:lstStyle/>
          <a:p>
            <a:r>
              <a:rPr lang="de-DE" sz="2400" b="1" dirty="0" err="1">
                <a:solidFill>
                  <a:schemeClr val="bg1"/>
                </a:solidFill>
              </a:rPr>
              <a:t>fhmonlineuniversity</a:t>
            </a:r>
            <a:endParaRPr lang="de-DE" b="1" dirty="0">
              <a:solidFill>
                <a:schemeClr val="bg1"/>
              </a:solidFill>
            </a:endParaRPr>
          </a:p>
        </p:txBody>
      </p:sp>
      <p:sp>
        <p:nvSpPr>
          <p:cNvPr id="11" name="Textfeld 10">
            <a:extLst>
              <a:ext uri="{FF2B5EF4-FFF2-40B4-BE49-F238E27FC236}">
                <a16:creationId xmlns:a16="http://schemas.microsoft.com/office/drawing/2014/main" id="{9A4D46B3-D1BE-A060-BA24-118FCA13BFC2}"/>
              </a:ext>
            </a:extLst>
          </p:cNvPr>
          <p:cNvSpPr txBox="1"/>
          <p:nvPr/>
        </p:nvSpPr>
        <p:spPr>
          <a:xfrm>
            <a:off x="7680947" y="4680389"/>
            <a:ext cx="1810496" cy="461665"/>
          </a:xfrm>
          <a:prstGeom prst="rect">
            <a:avLst/>
          </a:prstGeom>
          <a:noFill/>
        </p:spPr>
        <p:txBody>
          <a:bodyPr wrap="none" rtlCol="0">
            <a:spAutoFit/>
          </a:bodyPr>
          <a:lstStyle/>
          <a:p>
            <a:r>
              <a:rPr lang="de-DE" sz="2400" b="1" dirty="0" err="1">
                <a:solidFill>
                  <a:schemeClr val="bg1"/>
                </a:solidFill>
              </a:rPr>
              <a:t>fhmbielefeld</a:t>
            </a:r>
            <a:endParaRPr lang="de-DE" sz="2400" b="1" dirty="0">
              <a:solidFill>
                <a:schemeClr val="bg1"/>
              </a:solidFill>
            </a:endParaRPr>
          </a:p>
        </p:txBody>
      </p:sp>
      <p:sp>
        <p:nvSpPr>
          <p:cNvPr id="12" name="Textfeld 11">
            <a:extLst>
              <a:ext uri="{FF2B5EF4-FFF2-40B4-BE49-F238E27FC236}">
                <a16:creationId xmlns:a16="http://schemas.microsoft.com/office/drawing/2014/main" id="{9895E170-4A31-BC13-730D-02C19CBD773C}"/>
              </a:ext>
            </a:extLst>
          </p:cNvPr>
          <p:cNvSpPr txBox="1"/>
          <p:nvPr/>
        </p:nvSpPr>
        <p:spPr>
          <a:xfrm>
            <a:off x="5254546" y="5413846"/>
            <a:ext cx="2485552" cy="461665"/>
          </a:xfrm>
          <a:prstGeom prst="rect">
            <a:avLst/>
          </a:prstGeom>
          <a:noFill/>
        </p:spPr>
        <p:txBody>
          <a:bodyPr wrap="none" rtlCol="0">
            <a:spAutoFit/>
          </a:bodyPr>
          <a:lstStyle/>
          <a:p>
            <a:r>
              <a:rPr lang="de-DE" sz="2400" b="1" dirty="0" err="1">
                <a:solidFill>
                  <a:schemeClr val="bg1"/>
                </a:solidFill>
              </a:rPr>
              <a:t>fhdesmittelstands</a:t>
            </a:r>
            <a:endParaRPr lang="de-DE" b="1" dirty="0">
              <a:solidFill>
                <a:schemeClr val="bg1"/>
              </a:solidFill>
            </a:endParaRPr>
          </a:p>
        </p:txBody>
      </p:sp>
    </p:spTree>
    <p:extLst>
      <p:ext uri="{BB962C8B-B14F-4D97-AF65-F5344CB8AC3E}">
        <p14:creationId xmlns:p14="http://schemas.microsoft.com/office/powerpoint/2010/main" val="1931217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D26A4-6ADB-E795-BA40-5EDE7F8EB3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EC295A-BBB7-9B59-32C7-AD40FDE87546}"/>
              </a:ext>
            </a:extLst>
          </p:cNvPr>
          <p:cNvSpPr>
            <a:spLocks noGrp="1"/>
          </p:cNvSpPr>
          <p:nvPr>
            <p:ph type="title"/>
          </p:nvPr>
        </p:nvSpPr>
        <p:spPr>
          <a:xfrm>
            <a:off x="611980" y="365125"/>
            <a:ext cx="10333038" cy="1325563"/>
          </a:xfrm>
        </p:spPr>
        <p:txBody>
          <a:bodyPr>
            <a:noAutofit/>
          </a:bodyPr>
          <a:lstStyle/>
          <a:p>
            <a:r>
              <a:rPr lang="de-DE" dirty="0"/>
              <a:t>Studienverlauf im grundständigen Fernstudium</a:t>
            </a:r>
          </a:p>
        </p:txBody>
      </p:sp>
      <p:grpSp>
        <p:nvGrpSpPr>
          <p:cNvPr id="69" name="Gruppieren 68">
            <a:extLst>
              <a:ext uri="{FF2B5EF4-FFF2-40B4-BE49-F238E27FC236}">
                <a16:creationId xmlns:a16="http://schemas.microsoft.com/office/drawing/2014/main" id="{2D33135A-D9B7-2D7A-2C19-0C27738ECA72}"/>
              </a:ext>
            </a:extLst>
          </p:cNvPr>
          <p:cNvGrpSpPr/>
          <p:nvPr/>
        </p:nvGrpSpPr>
        <p:grpSpPr>
          <a:xfrm>
            <a:off x="568119" y="4354346"/>
            <a:ext cx="8676458" cy="1760513"/>
            <a:chOff x="526195" y="3977720"/>
            <a:chExt cx="10933408" cy="2304703"/>
          </a:xfrm>
        </p:grpSpPr>
        <p:sp>
          <p:nvSpPr>
            <p:cNvPr id="33" name="Textfeld 32">
              <a:extLst>
                <a:ext uri="{FF2B5EF4-FFF2-40B4-BE49-F238E27FC236}">
                  <a16:creationId xmlns:a16="http://schemas.microsoft.com/office/drawing/2014/main" id="{889D9B8B-73E7-2DED-812A-FBE4EF1D0A93}"/>
                </a:ext>
              </a:extLst>
            </p:cNvPr>
            <p:cNvSpPr txBox="1"/>
            <p:nvPr/>
          </p:nvSpPr>
          <p:spPr>
            <a:xfrm>
              <a:off x="526195" y="4995971"/>
              <a:ext cx="24939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F306E"/>
                  </a:solidFill>
                  <a:effectLst/>
                  <a:uLnTx/>
                  <a:uFillTx/>
                  <a:latin typeface="Open Sans"/>
                  <a:ea typeface="+mn-ea"/>
                  <a:cs typeface="+mn-cs"/>
                </a:rPr>
                <a:t>1. Trimester</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50" name="Freihandform: Form 49">
              <a:extLst>
                <a:ext uri="{FF2B5EF4-FFF2-40B4-BE49-F238E27FC236}">
                  <a16:creationId xmlns:a16="http://schemas.microsoft.com/office/drawing/2014/main" id="{7A3124E6-56DB-998C-B329-D0D8D795EEFF}"/>
                </a:ext>
              </a:extLst>
            </p:cNvPr>
            <p:cNvSpPr/>
            <p:nvPr/>
          </p:nvSpPr>
          <p:spPr>
            <a:xfrm rot="5400000">
              <a:off x="674514" y="4035040"/>
              <a:ext cx="1132540" cy="1017899"/>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49" name="Freihandform: Form 48">
              <a:extLst>
                <a:ext uri="{FF2B5EF4-FFF2-40B4-BE49-F238E27FC236}">
                  <a16:creationId xmlns:a16="http://schemas.microsoft.com/office/drawing/2014/main" id="{2326FB54-959D-AE86-EE96-597077C71C61}"/>
                </a:ext>
              </a:extLst>
            </p:cNvPr>
            <p:cNvSpPr/>
            <p:nvPr/>
          </p:nvSpPr>
          <p:spPr>
            <a:xfrm rot="5400000">
              <a:off x="1738171" y="4035081"/>
              <a:ext cx="1132461" cy="1017897"/>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45" name="Freihandform: Form 44">
              <a:extLst>
                <a:ext uri="{FF2B5EF4-FFF2-40B4-BE49-F238E27FC236}">
                  <a16:creationId xmlns:a16="http://schemas.microsoft.com/office/drawing/2014/main" id="{ED96BC1D-2C25-16F3-451F-879E8726C21C}"/>
                </a:ext>
              </a:extLst>
            </p:cNvPr>
            <p:cNvSpPr/>
            <p:nvPr/>
          </p:nvSpPr>
          <p:spPr>
            <a:xfrm rot="5400000">
              <a:off x="674515" y="5207180"/>
              <a:ext cx="1132538" cy="1017898"/>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44" name="Freihandform: Form 43">
              <a:extLst>
                <a:ext uri="{FF2B5EF4-FFF2-40B4-BE49-F238E27FC236}">
                  <a16:creationId xmlns:a16="http://schemas.microsoft.com/office/drawing/2014/main" id="{2294B03A-FF80-B078-E665-0CFDA7034445}"/>
                </a:ext>
              </a:extLst>
            </p:cNvPr>
            <p:cNvSpPr/>
            <p:nvPr/>
          </p:nvSpPr>
          <p:spPr>
            <a:xfrm rot="5400000">
              <a:off x="1738120" y="5207193"/>
              <a:ext cx="1132563" cy="1017898"/>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53" name="Textfeld 52">
              <a:extLst>
                <a:ext uri="{FF2B5EF4-FFF2-40B4-BE49-F238E27FC236}">
                  <a16:creationId xmlns:a16="http://schemas.microsoft.com/office/drawing/2014/main" id="{A59E5E64-BB20-F418-28AC-FDAAAB9C5286}"/>
                </a:ext>
              </a:extLst>
            </p:cNvPr>
            <p:cNvSpPr txBox="1"/>
            <p:nvPr/>
          </p:nvSpPr>
          <p:spPr>
            <a:xfrm>
              <a:off x="3333666" y="4963857"/>
              <a:ext cx="2493919" cy="3324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0F306E"/>
                  </a:solidFill>
                  <a:effectLst/>
                  <a:uLnTx/>
                  <a:uFillTx/>
                  <a:latin typeface="Open Sans"/>
                  <a:ea typeface="+mn-ea"/>
                  <a:cs typeface="+mn-cs"/>
                </a:rPr>
                <a:t>Einführung</a:t>
              </a:r>
              <a:endParaRPr kumimoji="0" lang="de-DE" sz="1100" b="1" i="0" u="none" strike="noStrike" kern="1200" cap="none" spc="0" normalizeH="0" baseline="0" noProof="0" dirty="0">
                <a:ln>
                  <a:noFill/>
                </a:ln>
                <a:solidFill>
                  <a:srgbClr val="0F306E"/>
                </a:solidFill>
                <a:effectLst/>
                <a:uLnTx/>
                <a:uFillTx/>
                <a:latin typeface="Open Sans"/>
                <a:ea typeface="+mn-ea"/>
                <a:cs typeface="+mn-cs"/>
              </a:endParaRPr>
            </a:p>
          </p:txBody>
        </p:sp>
        <p:sp>
          <p:nvSpPr>
            <p:cNvPr id="54" name="Freihandform: Form 53">
              <a:extLst>
                <a:ext uri="{FF2B5EF4-FFF2-40B4-BE49-F238E27FC236}">
                  <a16:creationId xmlns:a16="http://schemas.microsoft.com/office/drawing/2014/main" id="{066CE5CC-AB32-5ACE-E6F0-A1F67C8E6FC9}"/>
                </a:ext>
              </a:extLst>
            </p:cNvPr>
            <p:cNvSpPr/>
            <p:nvPr/>
          </p:nvSpPr>
          <p:spPr>
            <a:xfrm rot="5400000">
              <a:off x="3487864" y="4035040"/>
              <a:ext cx="1132540" cy="1017899"/>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55" name="Freihandform: Form 54">
              <a:extLst>
                <a:ext uri="{FF2B5EF4-FFF2-40B4-BE49-F238E27FC236}">
                  <a16:creationId xmlns:a16="http://schemas.microsoft.com/office/drawing/2014/main" id="{1CB044BC-E5A8-4D58-C9CE-D3EEBCC7BC72}"/>
                </a:ext>
              </a:extLst>
            </p:cNvPr>
            <p:cNvSpPr/>
            <p:nvPr/>
          </p:nvSpPr>
          <p:spPr>
            <a:xfrm rot="5400000">
              <a:off x="4551521" y="4035081"/>
              <a:ext cx="1132461" cy="1017897"/>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56" name="Freihandform: Form 55">
              <a:extLst>
                <a:ext uri="{FF2B5EF4-FFF2-40B4-BE49-F238E27FC236}">
                  <a16:creationId xmlns:a16="http://schemas.microsoft.com/office/drawing/2014/main" id="{7B110343-09C2-7601-0856-9ECF2C79AAC5}"/>
                </a:ext>
              </a:extLst>
            </p:cNvPr>
            <p:cNvSpPr/>
            <p:nvPr/>
          </p:nvSpPr>
          <p:spPr>
            <a:xfrm rot="5400000">
              <a:off x="3487865" y="5207180"/>
              <a:ext cx="1132538" cy="1017898"/>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57" name="Freihandform: Form 56">
              <a:extLst>
                <a:ext uri="{FF2B5EF4-FFF2-40B4-BE49-F238E27FC236}">
                  <a16:creationId xmlns:a16="http://schemas.microsoft.com/office/drawing/2014/main" id="{26786CAC-CA5D-41BF-447E-2EB53B61B713}"/>
                </a:ext>
              </a:extLst>
            </p:cNvPr>
            <p:cNvSpPr/>
            <p:nvPr/>
          </p:nvSpPr>
          <p:spPr>
            <a:xfrm rot="5400000">
              <a:off x="4551470" y="5207193"/>
              <a:ext cx="1132563" cy="1017898"/>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58" name="Textfeld 57">
              <a:extLst>
                <a:ext uri="{FF2B5EF4-FFF2-40B4-BE49-F238E27FC236}">
                  <a16:creationId xmlns:a16="http://schemas.microsoft.com/office/drawing/2014/main" id="{95B596BD-B0B1-AE85-BFA8-1CF12F603C9D}"/>
                </a:ext>
              </a:extLst>
            </p:cNvPr>
            <p:cNvSpPr txBox="1"/>
            <p:nvPr/>
          </p:nvSpPr>
          <p:spPr>
            <a:xfrm>
              <a:off x="6577424" y="4941532"/>
              <a:ext cx="2049329" cy="322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0F306E"/>
                  </a:solidFill>
                  <a:effectLst/>
                  <a:uLnTx/>
                  <a:uFillTx/>
                  <a:latin typeface="Open Sans"/>
                  <a:ea typeface="+mn-ea"/>
                  <a:cs typeface="+mn-cs"/>
                </a:rPr>
                <a:t>Selbstlernphase</a:t>
              </a:r>
            </a:p>
          </p:txBody>
        </p:sp>
        <p:sp>
          <p:nvSpPr>
            <p:cNvPr id="59" name="Freihandform: Form 58">
              <a:extLst>
                <a:ext uri="{FF2B5EF4-FFF2-40B4-BE49-F238E27FC236}">
                  <a16:creationId xmlns:a16="http://schemas.microsoft.com/office/drawing/2014/main" id="{4DE33ED0-94AE-CEAD-DDD3-84D9A1F3A6B1}"/>
                </a:ext>
              </a:extLst>
            </p:cNvPr>
            <p:cNvSpPr/>
            <p:nvPr/>
          </p:nvSpPr>
          <p:spPr>
            <a:xfrm rot="5400000">
              <a:off x="6507416" y="4035040"/>
              <a:ext cx="1132540" cy="1017899"/>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60" name="Freihandform: Form 59">
              <a:extLst>
                <a:ext uri="{FF2B5EF4-FFF2-40B4-BE49-F238E27FC236}">
                  <a16:creationId xmlns:a16="http://schemas.microsoft.com/office/drawing/2014/main" id="{D49D6A99-C738-87F9-9A9C-EE07D6BDC0B1}"/>
                </a:ext>
              </a:extLst>
            </p:cNvPr>
            <p:cNvSpPr/>
            <p:nvPr/>
          </p:nvSpPr>
          <p:spPr>
            <a:xfrm rot="5400000">
              <a:off x="7571073" y="4035081"/>
              <a:ext cx="1132461" cy="1017897"/>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62" name="Freihandform: Form 61">
              <a:extLst>
                <a:ext uri="{FF2B5EF4-FFF2-40B4-BE49-F238E27FC236}">
                  <a16:creationId xmlns:a16="http://schemas.microsoft.com/office/drawing/2014/main" id="{C447DFE2-AC18-7C25-BD9F-241E9AECA9B7}"/>
                </a:ext>
              </a:extLst>
            </p:cNvPr>
            <p:cNvSpPr/>
            <p:nvPr/>
          </p:nvSpPr>
          <p:spPr>
            <a:xfrm rot="5400000">
              <a:off x="7571022" y="5207193"/>
              <a:ext cx="1132563" cy="1017898"/>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63" name="Textfeld 62">
              <a:extLst>
                <a:ext uri="{FF2B5EF4-FFF2-40B4-BE49-F238E27FC236}">
                  <a16:creationId xmlns:a16="http://schemas.microsoft.com/office/drawing/2014/main" id="{2F7FFC5F-80E2-CDB2-04E3-F5B5E702D419}"/>
                </a:ext>
              </a:extLst>
            </p:cNvPr>
            <p:cNvSpPr txBox="1"/>
            <p:nvPr/>
          </p:nvSpPr>
          <p:spPr>
            <a:xfrm>
              <a:off x="9523577" y="4950640"/>
              <a:ext cx="1804848" cy="322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0F306E"/>
                  </a:solidFill>
                  <a:effectLst/>
                  <a:uLnTx/>
                  <a:uFillTx/>
                  <a:latin typeface="Open Sans"/>
                  <a:ea typeface="+mn-ea"/>
                  <a:cs typeface="+mn-cs"/>
                </a:rPr>
                <a:t>Repetitorium</a:t>
              </a:r>
            </a:p>
          </p:txBody>
        </p:sp>
        <p:sp>
          <p:nvSpPr>
            <p:cNvPr id="65" name="Freihandform: Form 64">
              <a:extLst>
                <a:ext uri="{FF2B5EF4-FFF2-40B4-BE49-F238E27FC236}">
                  <a16:creationId xmlns:a16="http://schemas.microsoft.com/office/drawing/2014/main" id="{864E4945-CE68-F6A6-25BB-A906F8E89BE3}"/>
                </a:ext>
              </a:extLst>
            </p:cNvPr>
            <p:cNvSpPr/>
            <p:nvPr/>
          </p:nvSpPr>
          <p:spPr>
            <a:xfrm rot="5400000">
              <a:off x="10384423" y="4035081"/>
              <a:ext cx="1132461" cy="1017897"/>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67" name="Freihandform: Form 66">
              <a:extLst>
                <a:ext uri="{FF2B5EF4-FFF2-40B4-BE49-F238E27FC236}">
                  <a16:creationId xmlns:a16="http://schemas.microsoft.com/office/drawing/2014/main" id="{1EF04C0D-65A7-CCBD-9610-65861A5BD960}"/>
                </a:ext>
              </a:extLst>
            </p:cNvPr>
            <p:cNvSpPr/>
            <p:nvPr/>
          </p:nvSpPr>
          <p:spPr>
            <a:xfrm rot="5400000">
              <a:off x="10384372" y="5207193"/>
              <a:ext cx="1132563" cy="1017898"/>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grpSp>
      <p:sp>
        <p:nvSpPr>
          <p:cNvPr id="70" name="Textfeld 69">
            <a:extLst>
              <a:ext uri="{FF2B5EF4-FFF2-40B4-BE49-F238E27FC236}">
                <a16:creationId xmlns:a16="http://schemas.microsoft.com/office/drawing/2014/main" id="{BBFA7BFB-D7B3-0EA6-9941-E55A8A8A3DB2}"/>
              </a:ext>
            </a:extLst>
          </p:cNvPr>
          <p:cNvSpPr txBox="1"/>
          <p:nvPr/>
        </p:nvSpPr>
        <p:spPr>
          <a:xfrm>
            <a:off x="416443" y="6208190"/>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F306E"/>
                </a:solidFill>
                <a:effectLst/>
                <a:uLnTx/>
                <a:uFillTx/>
                <a:latin typeface="Open Sans"/>
                <a:ea typeface="+mn-ea"/>
                <a:cs typeface="+mn-cs"/>
              </a:rPr>
              <a:t>4 Monate</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71" name="Textfeld 70">
            <a:extLst>
              <a:ext uri="{FF2B5EF4-FFF2-40B4-BE49-F238E27FC236}">
                <a16:creationId xmlns:a16="http://schemas.microsoft.com/office/drawing/2014/main" id="{D5C89259-1126-21A9-7B60-F6A2A00256F3}"/>
              </a:ext>
            </a:extLst>
          </p:cNvPr>
          <p:cNvSpPr txBox="1"/>
          <p:nvPr/>
        </p:nvSpPr>
        <p:spPr>
          <a:xfrm>
            <a:off x="2661729" y="6215876"/>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F306E"/>
                </a:solidFill>
                <a:effectLst/>
                <a:uLnTx/>
                <a:uFillTx/>
                <a:latin typeface="Open Sans"/>
                <a:ea typeface="+mn-ea"/>
                <a:cs typeface="+mn-cs"/>
              </a:rPr>
              <a:t>1. Monat</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72" name="Textfeld 71">
            <a:extLst>
              <a:ext uri="{FF2B5EF4-FFF2-40B4-BE49-F238E27FC236}">
                <a16:creationId xmlns:a16="http://schemas.microsoft.com/office/drawing/2014/main" id="{6BFBEB42-B325-06FD-AA98-84B0D464FB93}"/>
              </a:ext>
            </a:extLst>
          </p:cNvPr>
          <p:cNvSpPr txBox="1"/>
          <p:nvPr/>
        </p:nvSpPr>
        <p:spPr>
          <a:xfrm>
            <a:off x="5045277" y="6215875"/>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F306E"/>
                </a:solidFill>
                <a:effectLst/>
                <a:uLnTx/>
                <a:uFillTx/>
                <a:latin typeface="Open Sans"/>
                <a:ea typeface="+mn-ea"/>
                <a:cs typeface="+mn-cs"/>
              </a:rPr>
              <a:t>2. Monat</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73" name="Textfeld 72">
            <a:extLst>
              <a:ext uri="{FF2B5EF4-FFF2-40B4-BE49-F238E27FC236}">
                <a16:creationId xmlns:a16="http://schemas.microsoft.com/office/drawing/2014/main" id="{40CFB459-26A5-628C-B28F-BFF912C35763}"/>
              </a:ext>
            </a:extLst>
          </p:cNvPr>
          <p:cNvSpPr txBox="1"/>
          <p:nvPr/>
        </p:nvSpPr>
        <p:spPr>
          <a:xfrm>
            <a:off x="7277873" y="6208190"/>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F306E"/>
                </a:solidFill>
                <a:effectLst/>
                <a:uLnTx/>
                <a:uFillTx/>
                <a:latin typeface="Open Sans"/>
                <a:ea typeface="+mn-ea"/>
                <a:cs typeface="+mn-cs"/>
              </a:rPr>
              <a:t>3. Monat</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11" name="Textfeld 10">
            <a:extLst>
              <a:ext uri="{FF2B5EF4-FFF2-40B4-BE49-F238E27FC236}">
                <a16:creationId xmlns:a16="http://schemas.microsoft.com/office/drawing/2014/main" id="{F910139A-75CA-4C6F-C5C1-BF271F1BFFD1}"/>
              </a:ext>
            </a:extLst>
          </p:cNvPr>
          <p:cNvSpPr txBox="1"/>
          <p:nvPr/>
        </p:nvSpPr>
        <p:spPr>
          <a:xfrm>
            <a:off x="3647650" y="1259976"/>
            <a:ext cx="4478576" cy="1140502"/>
          </a:xfrm>
          <a:prstGeom prst="rect">
            <a:avLst/>
          </a:prstGeom>
          <a:noFill/>
        </p:spPr>
        <p:txBody>
          <a:bodyPr wrap="squar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effectLst/>
                <a:uLnTx/>
                <a:uFillTx/>
                <a:latin typeface="Open Sans"/>
                <a:ea typeface="+mn-ea"/>
                <a:cs typeface="+mn-cs"/>
              </a:rPr>
              <a:t>Das Fernstudium - 3 Jahre</a:t>
            </a:r>
            <a:r>
              <a:rPr kumimoji="0" lang="de-DE" sz="1800" b="0" i="0" u="none" strike="noStrike" kern="1200" cap="none" spc="0" normalizeH="0" baseline="0" noProof="0" dirty="0">
                <a:ln>
                  <a:noFill/>
                </a:ln>
                <a:effectLst/>
                <a:uLnTx/>
                <a:uFillTx/>
                <a:latin typeface="Open Sans"/>
                <a:ea typeface="+mn-ea"/>
                <a:cs typeface="+mn-cs"/>
              </a:rPr>
              <a:t>, 9 Trimester</a:t>
            </a:r>
          </a:p>
        </p:txBody>
      </p:sp>
      <p:graphicFrame>
        <p:nvGraphicFramePr>
          <p:cNvPr id="4" name="Tabelle 3">
            <a:extLst>
              <a:ext uri="{FF2B5EF4-FFF2-40B4-BE49-F238E27FC236}">
                <a16:creationId xmlns:a16="http://schemas.microsoft.com/office/drawing/2014/main" id="{CA4010E3-4E4F-48B0-7161-9E333EC5B409}"/>
              </a:ext>
            </a:extLst>
          </p:cNvPr>
          <p:cNvGraphicFramePr>
            <a:graphicFrameLocks noGrp="1"/>
          </p:cNvGraphicFramePr>
          <p:nvPr/>
        </p:nvGraphicFramePr>
        <p:xfrm>
          <a:off x="1806577" y="2292350"/>
          <a:ext cx="8578845" cy="938362"/>
        </p:xfrm>
        <a:graphic>
          <a:graphicData uri="http://schemas.openxmlformats.org/drawingml/2006/table">
            <a:tbl>
              <a:tblPr firstRow="1" bandRow="1">
                <a:tableStyleId>{5C22544A-7EE6-4342-B048-85BDC9FD1C3A}</a:tableStyleId>
              </a:tblPr>
              <a:tblGrid>
                <a:gridCol w="953205">
                  <a:extLst>
                    <a:ext uri="{9D8B030D-6E8A-4147-A177-3AD203B41FA5}">
                      <a16:colId xmlns:a16="http://schemas.microsoft.com/office/drawing/2014/main" val="1992504854"/>
                    </a:ext>
                  </a:extLst>
                </a:gridCol>
                <a:gridCol w="953205">
                  <a:extLst>
                    <a:ext uri="{9D8B030D-6E8A-4147-A177-3AD203B41FA5}">
                      <a16:colId xmlns:a16="http://schemas.microsoft.com/office/drawing/2014/main" val="127914743"/>
                    </a:ext>
                  </a:extLst>
                </a:gridCol>
                <a:gridCol w="953205">
                  <a:extLst>
                    <a:ext uri="{9D8B030D-6E8A-4147-A177-3AD203B41FA5}">
                      <a16:colId xmlns:a16="http://schemas.microsoft.com/office/drawing/2014/main" val="3124065456"/>
                    </a:ext>
                  </a:extLst>
                </a:gridCol>
                <a:gridCol w="953205">
                  <a:extLst>
                    <a:ext uri="{9D8B030D-6E8A-4147-A177-3AD203B41FA5}">
                      <a16:colId xmlns:a16="http://schemas.microsoft.com/office/drawing/2014/main" val="4154309561"/>
                    </a:ext>
                  </a:extLst>
                </a:gridCol>
                <a:gridCol w="953205">
                  <a:extLst>
                    <a:ext uri="{9D8B030D-6E8A-4147-A177-3AD203B41FA5}">
                      <a16:colId xmlns:a16="http://schemas.microsoft.com/office/drawing/2014/main" val="520519156"/>
                    </a:ext>
                  </a:extLst>
                </a:gridCol>
                <a:gridCol w="953205">
                  <a:extLst>
                    <a:ext uri="{9D8B030D-6E8A-4147-A177-3AD203B41FA5}">
                      <a16:colId xmlns:a16="http://schemas.microsoft.com/office/drawing/2014/main" val="392107426"/>
                    </a:ext>
                  </a:extLst>
                </a:gridCol>
                <a:gridCol w="953205">
                  <a:extLst>
                    <a:ext uri="{9D8B030D-6E8A-4147-A177-3AD203B41FA5}">
                      <a16:colId xmlns:a16="http://schemas.microsoft.com/office/drawing/2014/main" val="2081711135"/>
                    </a:ext>
                  </a:extLst>
                </a:gridCol>
                <a:gridCol w="953205">
                  <a:extLst>
                    <a:ext uri="{9D8B030D-6E8A-4147-A177-3AD203B41FA5}">
                      <a16:colId xmlns:a16="http://schemas.microsoft.com/office/drawing/2014/main" val="1299843909"/>
                    </a:ext>
                  </a:extLst>
                </a:gridCol>
                <a:gridCol w="953205">
                  <a:extLst>
                    <a:ext uri="{9D8B030D-6E8A-4147-A177-3AD203B41FA5}">
                      <a16:colId xmlns:a16="http://schemas.microsoft.com/office/drawing/2014/main" val="1361747251"/>
                    </a:ext>
                  </a:extLst>
                </a:gridCol>
              </a:tblGrid>
              <a:tr h="469181">
                <a:tc>
                  <a:txBody>
                    <a:bodyPr/>
                    <a:lstStyle/>
                    <a:p>
                      <a:pPr algn="ctr"/>
                      <a:r>
                        <a:rPr lang="de-DE" dirty="0"/>
                        <a:t>1</a:t>
                      </a:r>
                    </a:p>
                  </a:txBody>
                  <a:tcPr anchor="ctr">
                    <a:solidFill>
                      <a:srgbClr val="9933FF"/>
                    </a:solidFill>
                  </a:tcPr>
                </a:tc>
                <a:tc>
                  <a:txBody>
                    <a:bodyPr/>
                    <a:lstStyle/>
                    <a:p>
                      <a:pPr algn="ctr"/>
                      <a:r>
                        <a:rPr lang="de-DE" dirty="0"/>
                        <a:t>2</a:t>
                      </a:r>
                    </a:p>
                  </a:txBody>
                  <a:tcPr anchor="ctr">
                    <a:solidFill>
                      <a:srgbClr val="9933FF"/>
                    </a:solidFill>
                  </a:tcPr>
                </a:tc>
                <a:tc>
                  <a:txBody>
                    <a:bodyPr/>
                    <a:lstStyle/>
                    <a:p>
                      <a:pPr algn="ctr"/>
                      <a:r>
                        <a:rPr lang="de-DE" dirty="0"/>
                        <a:t>3</a:t>
                      </a:r>
                    </a:p>
                  </a:txBody>
                  <a:tcPr anchor="ctr">
                    <a:solidFill>
                      <a:srgbClr val="9933FF"/>
                    </a:solidFill>
                  </a:tcPr>
                </a:tc>
                <a:tc>
                  <a:txBody>
                    <a:bodyPr/>
                    <a:lstStyle/>
                    <a:p>
                      <a:pPr algn="ctr"/>
                      <a:r>
                        <a:rPr lang="de-DE" dirty="0"/>
                        <a:t>4</a:t>
                      </a:r>
                    </a:p>
                  </a:txBody>
                  <a:tcPr anchor="ctr">
                    <a:solidFill>
                      <a:srgbClr val="9933FF"/>
                    </a:solidFill>
                  </a:tcPr>
                </a:tc>
                <a:tc>
                  <a:txBody>
                    <a:bodyPr/>
                    <a:lstStyle/>
                    <a:p>
                      <a:pPr algn="ctr"/>
                      <a:r>
                        <a:rPr lang="de-DE" dirty="0"/>
                        <a:t>5</a:t>
                      </a:r>
                    </a:p>
                  </a:txBody>
                  <a:tcPr anchor="ctr">
                    <a:solidFill>
                      <a:srgbClr val="9933FF"/>
                    </a:solidFill>
                  </a:tcPr>
                </a:tc>
                <a:tc>
                  <a:txBody>
                    <a:bodyPr/>
                    <a:lstStyle/>
                    <a:p>
                      <a:pPr algn="ctr"/>
                      <a:r>
                        <a:rPr lang="de-DE" dirty="0"/>
                        <a:t>6</a:t>
                      </a:r>
                    </a:p>
                  </a:txBody>
                  <a:tcPr anchor="ctr">
                    <a:solidFill>
                      <a:srgbClr val="9933FF"/>
                    </a:solidFill>
                  </a:tcPr>
                </a:tc>
                <a:tc>
                  <a:txBody>
                    <a:bodyPr/>
                    <a:lstStyle/>
                    <a:p>
                      <a:pPr algn="ctr"/>
                      <a:r>
                        <a:rPr lang="de-DE" dirty="0"/>
                        <a:t>7</a:t>
                      </a:r>
                    </a:p>
                  </a:txBody>
                  <a:tcPr anchor="ctr">
                    <a:solidFill>
                      <a:srgbClr val="9933FF"/>
                    </a:solidFill>
                  </a:tcPr>
                </a:tc>
                <a:tc>
                  <a:txBody>
                    <a:bodyPr/>
                    <a:lstStyle/>
                    <a:p>
                      <a:pPr algn="ctr"/>
                      <a:r>
                        <a:rPr lang="de-DE" dirty="0"/>
                        <a:t>8</a:t>
                      </a:r>
                    </a:p>
                  </a:txBody>
                  <a:tcPr anchor="ctr">
                    <a:solidFill>
                      <a:srgbClr val="9933FF"/>
                    </a:solidFill>
                  </a:tcPr>
                </a:tc>
                <a:tc>
                  <a:txBody>
                    <a:bodyPr/>
                    <a:lstStyle/>
                    <a:p>
                      <a:pPr algn="ctr"/>
                      <a:r>
                        <a:rPr lang="de-DE" dirty="0"/>
                        <a:t>9</a:t>
                      </a:r>
                    </a:p>
                  </a:txBody>
                  <a:tcPr anchor="ctr">
                    <a:solidFill>
                      <a:srgbClr val="9933FF"/>
                    </a:solidFill>
                  </a:tcPr>
                </a:tc>
                <a:extLst>
                  <a:ext uri="{0D108BD9-81ED-4DB2-BD59-A6C34878D82A}">
                    <a16:rowId xmlns:a16="http://schemas.microsoft.com/office/drawing/2014/main" val="3361777063"/>
                  </a:ext>
                </a:extLst>
              </a:tr>
              <a:tr h="469181">
                <a:tc>
                  <a:txBody>
                    <a:bodyPr/>
                    <a:lstStyle/>
                    <a:p>
                      <a:pPr algn="ctr"/>
                      <a:endParaRPr lang="de-DE" dirty="0"/>
                    </a:p>
                  </a:txBody>
                  <a:tcPr anchor="ctr">
                    <a:solidFill>
                      <a:srgbClr val="CCDAFC"/>
                    </a:solidFill>
                  </a:tcPr>
                </a:tc>
                <a:tc>
                  <a:txBody>
                    <a:bodyPr/>
                    <a:lstStyle/>
                    <a:p>
                      <a:pPr algn="ctr"/>
                      <a:endParaRPr lang="de-DE"/>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extLst>
                  <a:ext uri="{0D108BD9-81ED-4DB2-BD59-A6C34878D82A}">
                    <a16:rowId xmlns:a16="http://schemas.microsoft.com/office/drawing/2014/main" val="1522345472"/>
                  </a:ext>
                </a:extLst>
              </a:tr>
            </a:tbl>
          </a:graphicData>
        </a:graphic>
      </p:graphicFrame>
      <p:grpSp>
        <p:nvGrpSpPr>
          <p:cNvPr id="12" name="Gruppieren 11">
            <a:extLst>
              <a:ext uri="{FF2B5EF4-FFF2-40B4-BE49-F238E27FC236}">
                <a16:creationId xmlns:a16="http://schemas.microsoft.com/office/drawing/2014/main" id="{19318936-636E-448B-B4CE-CB75BAB96AA1}"/>
              </a:ext>
            </a:extLst>
          </p:cNvPr>
          <p:cNvGrpSpPr/>
          <p:nvPr/>
        </p:nvGrpSpPr>
        <p:grpSpPr>
          <a:xfrm>
            <a:off x="10478122" y="2387666"/>
            <a:ext cx="1141620" cy="288579"/>
            <a:chOff x="1035050" y="5923377"/>
            <a:chExt cx="1141620" cy="288579"/>
          </a:xfrm>
        </p:grpSpPr>
        <p:sp>
          <p:nvSpPr>
            <p:cNvPr id="13" name="Rechteck 12">
              <a:extLst>
                <a:ext uri="{FF2B5EF4-FFF2-40B4-BE49-F238E27FC236}">
                  <a16:creationId xmlns:a16="http://schemas.microsoft.com/office/drawing/2014/main" id="{7038415C-8EF3-29B7-4F93-16E698D26B13}"/>
                </a:ext>
              </a:extLst>
            </p:cNvPr>
            <p:cNvSpPr/>
            <p:nvPr/>
          </p:nvSpPr>
          <p:spPr>
            <a:xfrm>
              <a:off x="1035050" y="5923377"/>
              <a:ext cx="288579" cy="288579"/>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5" name="Textfeld 14">
              <a:extLst>
                <a:ext uri="{FF2B5EF4-FFF2-40B4-BE49-F238E27FC236}">
                  <a16:creationId xmlns:a16="http://schemas.microsoft.com/office/drawing/2014/main" id="{42A522CD-8049-8999-E4D4-186F75371743}"/>
                </a:ext>
              </a:extLst>
            </p:cNvPr>
            <p:cNvSpPr txBox="1"/>
            <p:nvPr/>
          </p:nvSpPr>
          <p:spPr>
            <a:xfrm>
              <a:off x="1319419" y="5929167"/>
              <a:ext cx="85725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Open Sans"/>
                  <a:ea typeface="+mn-ea"/>
                  <a:cs typeface="+mn-cs"/>
                </a:rPr>
                <a:t>Studium</a:t>
              </a:r>
            </a:p>
          </p:txBody>
        </p:sp>
      </p:grpSp>
      <p:grpSp>
        <p:nvGrpSpPr>
          <p:cNvPr id="18" name="Gruppieren 17">
            <a:extLst>
              <a:ext uri="{FF2B5EF4-FFF2-40B4-BE49-F238E27FC236}">
                <a16:creationId xmlns:a16="http://schemas.microsoft.com/office/drawing/2014/main" id="{679CB2B2-AD90-C67E-A10F-2B714EE05DDC}"/>
              </a:ext>
            </a:extLst>
          </p:cNvPr>
          <p:cNvGrpSpPr/>
          <p:nvPr/>
        </p:nvGrpSpPr>
        <p:grpSpPr>
          <a:xfrm>
            <a:off x="10478122" y="2869723"/>
            <a:ext cx="1538357" cy="288579"/>
            <a:chOff x="2111375" y="5923377"/>
            <a:chExt cx="1538357" cy="288579"/>
          </a:xfrm>
        </p:grpSpPr>
        <p:sp>
          <p:nvSpPr>
            <p:cNvPr id="20" name="Rechteck 19">
              <a:extLst>
                <a:ext uri="{FF2B5EF4-FFF2-40B4-BE49-F238E27FC236}">
                  <a16:creationId xmlns:a16="http://schemas.microsoft.com/office/drawing/2014/main" id="{B9DD9505-689C-CD7C-17EB-DC5F64A530EE}"/>
                </a:ext>
              </a:extLst>
            </p:cNvPr>
            <p:cNvSpPr/>
            <p:nvPr/>
          </p:nvSpPr>
          <p:spPr>
            <a:xfrm>
              <a:off x="2111375" y="5923377"/>
              <a:ext cx="288579" cy="288579"/>
            </a:xfrm>
            <a:prstGeom prst="rect">
              <a:avLst/>
            </a:prstGeom>
            <a:solidFill>
              <a:srgbClr val="CCD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2" name="Textfeld 21">
              <a:extLst>
                <a:ext uri="{FF2B5EF4-FFF2-40B4-BE49-F238E27FC236}">
                  <a16:creationId xmlns:a16="http://schemas.microsoft.com/office/drawing/2014/main" id="{38CC870E-6429-DA8C-C5E2-E4F681C77244}"/>
                </a:ext>
              </a:extLst>
            </p:cNvPr>
            <p:cNvSpPr txBox="1"/>
            <p:nvPr/>
          </p:nvSpPr>
          <p:spPr>
            <a:xfrm>
              <a:off x="2408168" y="5929167"/>
              <a:ext cx="124156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Open Sans"/>
                  <a:ea typeface="+mn-ea"/>
                  <a:cs typeface="+mn-cs"/>
                </a:rPr>
                <a:t>Berufstätigkeit</a:t>
              </a:r>
            </a:p>
          </p:txBody>
        </p:sp>
      </p:grpSp>
      <p:sp>
        <p:nvSpPr>
          <p:cNvPr id="23" name="Textfeld 22">
            <a:extLst>
              <a:ext uri="{FF2B5EF4-FFF2-40B4-BE49-F238E27FC236}">
                <a16:creationId xmlns:a16="http://schemas.microsoft.com/office/drawing/2014/main" id="{FCBA817A-E901-C63E-1136-0F4D0239AA93}"/>
              </a:ext>
            </a:extLst>
          </p:cNvPr>
          <p:cNvSpPr txBox="1"/>
          <p:nvPr/>
        </p:nvSpPr>
        <p:spPr>
          <a:xfrm>
            <a:off x="4292763" y="3567773"/>
            <a:ext cx="3072461" cy="538848"/>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Open Sans"/>
                <a:ea typeface="+mn-ea"/>
                <a:cs typeface="+mn-cs"/>
              </a:rPr>
              <a:t>1 Trimester, </a:t>
            </a:r>
            <a:r>
              <a:rPr kumimoji="0" lang="de-DE" sz="1800" b="0" i="0" u="none" strike="noStrike" kern="1200" cap="none" spc="0" normalizeH="0" baseline="0" noProof="0" dirty="0">
                <a:ln>
                  <a:noFill/>
                </a:ln>
                <a:solidFill>
                  <a:prstClr val="black"/>
                </a:solidFill>
                <a:effectLst/>
                <a:uLnTx/>
                <a:uFillTx/>
                <a:latin typeface="Open Sans"/>
                <a:ea typeface="+mn-ea"/>
                <a:cs typeface="+mn-cs"/>
              </a:rPr>
              <a:t>4 Monate </a:t>
            </a:r>
          </a:p>
        </p:txBody>
      </p:sp>
      <p:cxnSp>
        <p:nvCxnSpPr>
          <p:cNvPr id="25" name="Gerader Verbinder 24">
            <a:extLst>
              <a:ext uri="{FF2B5EF4-FFF2-40B4-BE49-F238E27FC236}">
                <a16:creationId xmlns:a16="http://schemas.microsoft.com/office/drawing/2014/main" id="{DFFCF78D-016F-015D-3B6E-5BCC78561C74}"/>
              </a:ext>
            </a:extLst>
          </p:cNvPr>
          <p:cNvCxnSpPr/>
          <p:nvPr/>
        </p:nvCxnSpPr>
        <p:spPr>
          <a:xfrm>
            <a:off x="3789053" y="2062569"/>
            <a:ext cx="4195769"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26" name="Gerader Verbinder 25">
            <a:extLst>
              <a:ext uri="{FF2B5EF4-FFF2-40B4-BE49-F238E27FC236}">
                <a16:creationId xmlns:a16="http://schemas.microsoft.com/office/drawing/2014/main" id="{8906B847-1867-8338-A57D-3CADDFE57E96}"/>
              </a:ext>
            </a:extLst>
          </p:cNvPr>
          <p:cNvCxnSpPr>
            <a:cxnSpLocks/>
          </p:cNvCxnSpPr>
          <p:nvPr/>
        </p:nvCxnSpPr>
        <p:spPr>
          <a:xfrm>
            <a:off x="4906348" y="3992321"/>
            <a:ext cx="2379302" cy="0"/>
          </a:xfrm>
          <a:prstGeom prst="line">
            <a:avLst/>
          </a:prstGeom>
        </p:spPr>
        <p:style>
          <a:lnRef idx="2">
            <a:schemeClr val="accent5"/>
          </a:lnRef>
          <a:fillRef idx="0">
            <a:schemeClr val="accent5"/>
          </a:fillRef>
          <a:effectRef idx="1">
            <a:schemeClr val="accent5"/>
          </a:effectRef>
          <a:fontRef idx="minor">
            <a:schemeClr val="tx1"/>
          </a:fontRef>
        </p:style>
      </p:cxnSp>
      <p:sp>
        <p:nvSpPr>
          <p:cNvPr id="14" name="Freihandform: Form 13">
            <a:extLst>
              <a:ext uri="{FF2B5EF4-FFF2-40B4-BE49-F238E27FC236}">
                <a16:creationId xmlns:a16="http://schemas.microsoft.com/office/drawing/2014/main" id="{96622403-6134-EABC-2D24-62FD456E3EAE}"/>
              </a:ext>
            </a:extLst>
          </p:cNvPr>
          <p:cNvSpPr/>
          <p:nvPr/>
        </p:nvSpPr>
        <p:spPr>
          <a:xfrm rot="5400000">
            <a:off x="5331998" y="5274222"/>
            <a:ext cx="864065" cy="807775"/>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1" name="Freihandform: Form 20">
            <a:extLst>
              <a:ext uri="{FF2B5EF4-FFF2-40B4-BE49-F238E27FC236}">
                <a16:creationId xmlns:a16="http://schemas.microsoft.com/office/drawing/2014/main" id="{F0EB7353-978B-D24A-AA19-F29730442BD4}"/>
              </a:ext>
            </a:extLst>
          </p:cNvPr>
          <p:cNvSpPr/>
          <p:nvPr/>
        </p:nvSpPr>
        <p:spPr>
          <a:xfrm rot="5400000">
            <a:off x="7564067" y="4383017"/>
            <a:ext cx="865123" cy="807777"/>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4" name="Freihandform: Form 23">
            <a:extLst>
              <a:ext uri="{FF2B5EF4-FFF2-40B4-BE49-F238E27FC236}">
                <a16:creationId xmlns:a16="http://schemas.microsoft.com/office/drawing/2014/main" id="{DC50AC48-6B61-5C66-0678-711BCDC40ABE}"/>
              </a:ext>
            </a:extLst>
          </p:cNvPr>
          <p:cNvSpPr/>
          <p:nvPr/>
        </p:nvSpPr>
        <p:spPr>
          <a:xfrm rot="5400000">
            <a:off x="7564595" y="5274222"/>
            <a:ext cx="864065" cy="807775"/>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7" name="Freihandform: Form 26">
            <a:extLst>
              <a:ext uri="{FF2B5EF4-FFF2-40B4-BE49-F238E27FC236}">
                <a16:creationId xmlns:a16="http://schemas.microsoft.com/office/drawing/2014/main" id="{CDADAB06-EEE9-19AA-C1AE-F1B7980EC034}"/>
              </a:ext>
            </a:extLst>
          </p:cNvPr>
          <p:cNvSpPr/>
          <p:nvPr/>
        </p:nvSpPr>
        <p:spPr>
          <a:xfrm rot="5400000">
            <a:off x="9797195" y="5274222"/>
            <a:ext cx="864065" cy="807775"/>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8" name="Freihandform: Form 27">
            <a:extLst>
              <a:ext uri="{FF2B5EF4-FFF2-40B4-BE49-F238E27FC236}">
                <a16:creationId xmlns:a16="http://schemas.microsoft.com/office/drawing/2014/main" id="{C0D9D1E8-52F2-84D8-61AA-3D662C55E912}"/>
              </a:ext>
            </a:extLst>
          </p:cNvPr>
          <p:cNvSpPr/>
          <p:nvPr/>
        </p:nvSpPr>
        <p:spPr>
          <a:xfrm rot="5400000">
            <a:off x="10640717" y="5274759"/>
            <a:ext cx="865140" cy="807776"/>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31" name="Freihandform: Form 30">
            <a:extLst>
              <a:ext uri="{FF2B5EF4-FFF2-40B4-BE49-F238E27FC236}">
                <a16:creationId xmlns:a16="http://schemas.microsoft.com/office/drawing/2014/main" id="{9E84B227-0441-DD94-B0EB-38783D5210A1}"/>
              </a:ext>
            </a:extLst>
          </p:cNvPr>
          <p:cNvSpPr/>
          <p:nvPr/>
        </p:nvSpPr>
        <p:spPr>
          <a:xfrm rot="5400000">
            <a:off x="10640755" y="4334615"/>
            <a:ext cx="865063" cy="807776"/>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2" name="Freihandform: Form 31">
            <a:extLst>
              <a:ext uri="{FF2B5EF4-FFF2-40B4-BE49-F238E27FC236}">
                <a16:creationId xmlns:a16="http://schemas.microsoft.com/office/drawing/2014/main" id="{EA9432AF-A3E2-C725-3A8F-C4B4DFBF1217}"/>
              </a:ext>
            </a:extLst>
          </p:cNvPr>
          <p:cNvSpPr/>
          <p:nvPr/>
        </p:nvSpPr>
        <p:spPr>
          <a:xfrm rot="5400000">
            <a:off x="9796665" y="4334584"/>
            <a:ext cx="865123" cy="807777"/>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4" name="Textfeld 33">
            <a:extLst>
              <a:ext uri="{FF2B5EF4-FFF2-40B4-BE49-F238E27FC236}">
                <a16:creationId xmlns:a16="http://schemas.microsoft.com/office/drawing/2014/main" id="{B733297C-C67C-1DBD-4F18-470EBE9DE303}"/>
              </a:ext>
            </a:extLst>
          </p:cNvPr>
          <p:cNvSpPr txBox="1"/>
          <p:nvPr/>
        </p:nvSpPr>
        <p:spPr>
          <a:xfrm>
            <a:off x="9523159" y="6215875"/>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F306E"/>
                </a:solidFill>
                <a:effectLst/>
                <a:uLnTx/>
                <a:uFillTx/>
                <a:latin typeface="Open Sans"/>
                <a:ea typeface="+mn-ea"/>
                <a:cs typeface="+mn-cs"/>
              </a:rPr>
              <a:t>4. Monat</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35" name="Textfeld 34">
            <a:extLst>
              <a:ext uri="{FF2B5EF4-FFF2-40B4-BE49-F238E27FC236}">
                <a16:creationId xmlns:a16="http://schemas.microsoft.com/office/drawing/2014/main" id="{BB01967C-805D-0FC9-9F9A-ECCAB4478109}"/>
              </a:ext>
            </a:extLst>
          </p:cNvPr>
          <p:cNvSpPr txBox="1"/>
          <p:nvPr/>
        </p:nvSpPr>
        <p:spPr>
          <a:xfrm>
            <a:off x="9656248" y="5044076"/>
            <a:ext cx="197910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0F306E"/>
                </a:solidFill>
                <a:effectLst/>
                <a:uLnTx/>
                <a:uFillTx/>
                <a:latin typeface="Open Sans"/>
                <a:ea typeface="+mn-ea"/>
                <a:cs typeface="+mn-cs"/>
              </a:rPr>
              <a:t>Prüfungen</a:t>
            </a:r>
            <a:endParaRPr kumimoji="0" lang="de-DE" sz="1100" b="1" i="0" u="none" strike="noStrike" kern="1200" cap="none" spc="0" normalizeH="0" baseline="0" noProof="0" dirty="0">
              <a:ln>
                <a:noFill/>
              </a:ln>
              <a:solidFill>
                <a:srgbClr val="0F306E"/>
              </a:solidFill>
              <a:effectLst/>
              <a:uLnTx/>
              <a:uFillTx/>
              <a:latin typeface="Open Sans"/>
              <a:ea typeface="+mn-ea"/>
              <a:cs typeface="+mn-cs"/>
            </a:endParaRPr>
          </a:p>
        </p:txBody>
      </p:sp>
    </p:spTree>
    <p:extLst>
      <p:ext uri="{BB962C8B-B14F-4D97-AF65-F5344CB8AC3E}">
        <p14:creationId xmlns:p14="http://schemas.microsoft.com/office/powerpoint/2010/main" val="209474840"/>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D26A4-6ADB-E795-BA40-5EDE7F8EB3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AEC295A-BBB7-9B59-32C7-AD40FDE87546}"/>
              </a:ext>
            </a:extLst>
          </p:cNvPr>
          <p:cNvSpPr>
            <a:spLocks noGrp="1"/>
          </p:cNvSpPr>
          <p:nvPr>
            <p:ph type="title"/>
          </p:nvPr>
        </p:nvSpPr>
        <p:spPr>
          <a:xfrm>
            <a:off x="611980" y="365125"/>
            <a:ext cx="10333038" cy="1325563"/>
          </a:xfrm>
        </p:spPr>
        <p:txBody>
          <a:bodyPr>
            <a:noAutofit/>
          </a:bodyPr>
          <a:lstStyle/>
          <a:p>
            <a:r>
              <a:rPr lang="de-DE" dirty="0"/>
              <a:t>Studienverlauf im Top-Up Fernstudium</a:t>
            </a:r>
          </a:p>
        </p:txBody>
      </p:sp>
      <p:sp>
        <p:nvSpPr>
          <p:cNvPr id="11" name="Textfeld 10">
            <a:extLst>
              <a:ext uri="{FF2B5EF4-FFF2-40B4-BE49-F238E27FC236}">
                <a16:creationId xmlns:a16="http://schemas.microsoft.com/office/drawing/2014/main" id="{F910139A-75CA-4C6F-C5C1-BF271F1BFFD1}"/>
              </a:ext>
            </a:extLst>
          </p:cNvPr>
          <p:cNvSpPr txBox="1"/>
          <p:nvPr/>
        </p:nvSpPr>
        <p:spPr>
          <a:xfrm>
            <a:off x="3414499" y="1251966"/>
            <a:ext cx="5363000" cy="1140502"/>
          </a:xfrm>
          <a:prstGeom prst="rect">
            <a:avLst/>
          </a:prstGeom>
          <a:noFill/>
        </p:spPr>
        <p:txBody>
          <a:bodyPr wrap="square"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effectLst/>
                <a:uLnTx/>
                <a:uFillTx/>
                <a:latin typeface="Open Sans"/>
                <a:ea typeface="+mn-ea"/>
                <a:cs typeface="+mn-cs"/>
              </a:rPr>
              <a:t>Das Top-Up Fernstudium - 2 Jahre</a:t>
            </a:r>
            <a:r>
              <a:rPr kumimoji="0" lang="de-DE" sz="1800" b="0" i="0" u="none" strike="noStrike" kern="1200" cap="none" spc="0" normalizeH="0" baseline="0" noProof="0" dirty="0">
                <a:ln>
                  <a:noFill/>
                </a:ln>
                <a:effectLst/>
                <a:uLnTx/>
                <a:uFillTx/>
                <a:latin typeface="Open Sans"/>
                <a:ea typeface="+mn-ea"/>
                <a:cs typeface="+mn-cs"/>
              </a:rPr>
              <a:t>, 6 Trimester</a:t>
            </a:r>
          </a:p>
        </p:txBody>
      </p:sp>
      <p:graphicFrame>
        <p:nvGraphicFramePr>
          <p:cNvPr id="4" name="Tabelle 3">
            <a:extLst>
              <a:ext uri="{FF2B5EF4-FFF2-40B4-BE49-F238E27FC236}">
                <a16:creationId xmlns:a16="http://schemas.microsoft.com/office/drawing/2014/main" id="{CA4010E3-4E4F-48B0-7161-9E333EC5B409}"/>
              </a:ext>
            </a:extLst>
          </p:cNvPr>
          <p:cNvGraphicFramePr>
            <a:graphicFrameLocks noGrp="1"/>
          </p:cNvGraphicFramePr>
          <p:nvPr/>
        </p:nvGraphicFramePr>
        <p:xfrm>
          <a:off x="1806575" y="2282280"/>
          <a:ext cx="8578848" cy="938362"/>
        </p:xfrm>
        <a:graphic>
          <a:graphicData uri="http://schemas.openxmlformats.org/drawingml/2006/table">
            <a:tbl>
              <a:tblPr firstRow="1" bandRow="1">
                <a:tableStyleId>{5C22544A-7EE6-4342-B048-85BDC9FD1C3A}</a:tableStyleId>
              </a:tblPr>
              <a:tblGrid>
                <a:gridCol w="714904">
                  <a:extLst>
                    <a:ext uri="{9D8B030D-6E8A-4147-A177-3AD203B41FA5}">
                      <a16:colId xmlns:a16="http://schemas.microsoft.com/office/drawing/2014/main" val="526275969"/>
                    </a:ext>
                  </a:extLst>
                </a:gridCol>
                <a:gridCol w="714904">
                  <a:extLst>
                    <a:ext uri="{9D8B030D-6E8A-4147-A177-3AD203B41FA5}">
                      <a16:colId xmlns:a16="http://schemas.microsoft.com/office/drawing/2014/main" val="2327709497"/>
                    </a:ext>
                  </a:extLst>
                </a:gridCol>
                <a:gridCol w="714904">
                  <a:extLst>
                    <a:ext uri="{9D8B030D-6E8A-4147-A177-3AD203B41FA5}">
                      <a16:colId xmlns:a16="http://schemas.microsoft.com/office/drawing/2014/main" val="2529546198"/>
                    </a:ext>
                  </a:extLst>
                </a:gridCol>
                <a:gridCol w="714904">
                  <a:extLst>
                    <a:ext uri="{9D8B030D-6E8A-4147-A177-3AD203B41FA5}">
                      <a16:colId xmlns:a16="http://schemas.microsoft.com/office/drawing/2014/main" val="1992504854"/>
                    </a:ext>
                  </a:extLst>
                </a:gridCol>
                <a:gridCol w="714904">
                  <a:extLst>
                    <a:ext uri="{9D8B030D-6E8A-4147-A177-3AD203B41FA5}">
                      <a16:colId xmlns:a16="http://schemas.microsoft.com/office/drawing/2014/main" val="127914743"/>
                    </a:ext>
                  </a:extLst>
                </a:gridCol>
                <a:gridCol w="714904">
                  <a:extLst>
                    <a:ext uri="{9D8B030D-6E8A-4147-A177-3AD203B41FA5}">
                      <a16:colId xmlns:a16="http://schemas.microsoft.com/office/drawing/2014/main" val="3124065456"/>
                    </a:ext>
                  </a:extLst>
                </a:gridCol>
                <a:gridCol w="714904">
                  <a:extLst>
                    <a:ext uri="{9D8B030D-6E8A-4147-A177-3AD203B41FA5}">
                      <a16:colId xmlns:a16="http://schemas.microsoft.com/office/drawing/2014/main" val="4154309561"/>
                    </a:ext>
                  </a:extLst>
                </a:gridCol>
                <a:gridCol w="714904">
                  <a:extLst>
                    <a:ext uri="{9D8B030D-6E8A-4147-A177-3AD203B41FA5}">
                      <a16:colId xmlns:a16="http://schemas.microsoft.com/office/drawing/2014/main" val="520519156"/>
                    </a:ext>
                  </a:extLst>
                </a:gridCol>
                <a:gridCol w="714904">
                  <a:extLst>
                    <a:ext uri="{9D8B030D-6E8A-4147-A177-3AD203B41FA5}">
                      <a16:colId xmlns:a16="http://schemas.microsoft.com/office/drawing/2014/main" val="392107426"/>
                    </a:ext>
                  </a:extLst>
                </a:gridCol>
                <a:gridCol w="714904">
                  <a:extLst>
                    <a:ext uri="{9D8B030D-6E8A-4147-A177-3AD203B41FA5}">
                      <a16:colId xmlns:a16="http://schemas.microsoft.com/office/drawing/2014/main" val="2081711135"/>
                    </a:ext>
                  </a:extLst>
                </a:gridCol>
                <a:gridCol w="714904">
                  <a:extLst>
                    <a:ext uri="{9D8B030D-6E8A-4147-A177-3AD203B41FA5}">
                      <a16:colId xmlns:a16="http://schemas.microsoft.com/office/drawing/2014/main" val="1299843909"/>
                    </a:ext>
                  </a:extLst>
                </a:gridCol>
                <a:gridCol w="714904">
                  <a:extLst>
                    <a:ext uri="{9D8B030D-6E8A-4147-A177-3AD203B41FA5}">
                      <a16:colId xmlns:a16="http://schemas.microsoft.com/office/drawing/2014/main" val="1361747251"/>
                    </a:ext>
                  </a:extLst>
                </a:gridCol>
              </a:tblGrid>
              <a:tr h="469181">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r>
                        <a:rPr lang="de-DE" dirty="0"/>
                        <a:t>1</a:t>
                      </a:r>
                    </a:p>
                  </a:txBody>
                  <a:tcPr anchor="ctr">
                    <a:solidFill>
                      <a:srgbClr val="9933FF"/>
                    </a:solidFill>
                  </a:tcPr>
                </a:tc>
                <a:tc>
                  <a:txBody>
                    <a:bodyPr/>
                    <a:lstStyle/>
                    <a:p>
                      <a:pPr algn="ctr"/>
                      <a:r>
                        <a:rPr lang="de-DE" dirty="0"/>
                        <a:t>2</a:t>
                      </a:r>
                    </a:p>
                  </a:txBody>
                  <a:tcPr anchor="ctr">
                    <a:solidFill>
                      <a:srgbClr val="9933FF"/>
                    </a:solidFill>
                  </a:tcPr>
                </a:tc>
                <a:tc>
                  <a:txBody>
                    <a:bodyPr/>
                    <a:lstStyle/>
                    <a:p>
                      <a:pPr algn="ctr"/>
                      <a:r>
                        <a:rPr lang="de-DE" dirty="0"/>
                        <a:t>3</a:t>
                      </a:r>
                    </a:p>
                  </a:txBody>
                  <a:tcPr anchor="ctr">
                    <a:solidFill>
                      <a:srgbClr val="9933FF"/>
                    </a:solidFill>
                  </a:tcPr>
                </a:tc>
                <a:tc>
                  <a:txBody>
                    <a:bodyPr/>
                    <a:lstStyle/>
                    <a:p>
                      <a:pPr algn="ctr"/>
                      <a:r>
                        <a:rPr lang="de-DE" dirty="0"/>
                        <a:t>4</a:t>
                      </a:r>
                    </a:p>
                  </a:txBody>
                  <a:tcPr anchor="ctr">
                    <a:solidFill>
                      <a:srgbClr val="9933FF"/>
                    </a:solidFill>
                  </a:tcPr>
                </a:tc>
                <a:tc>
                  <a:txBody>
                    <a:bodyPr/>
                    <a:lstStyle/>
                    <a:p>
                      <a:pPr algn="ctr"/>
                      <a:r>
                        <a:rPr lang="de-DE" dirty="0"/>
                        <a:t>5</a:t>
                      </a:r>
                    </a:p>
                  </a:txBody>
                  <a:tcPr anchor="ctr">
                    <a:solidFill>
                      <a:srgbClr val="9933FF"/>
                    </a:solidFill>
                  </a:tcPr>
                </a:tc>
                <a:tc>
                  <a:txBody>
                    <a:bodyPr/>
                    <a:lstStyle/>
                    <a:p>
                      <a:pPr algn="ctr"/>
                      <a:r>
                        <a:rPr lang="de-DE" dirty="0"/>
                        <a:t>6</a:t>
                      </a:r>
                    </a:p>
                  </a:txBody>
                  <a:tcPr anchor="ctr">
                    <a:solidFill>
                      <a:srgbClr val="9933FF"/>
                    </a:solidFill>
                  </a:tcPr>
                </a:tc>
                <a:extLst>
                  <a:ext uri="{0D108BD9-81ED-4DB2-BD59-A6C34878D82A}">
                    <a16:rowId xmlns:a16="http://schemas.microsoft.com/office/drawing/2014/main" val="3361777063"/>
                  </a:ext>
                </a:extLst>
              </a:tr>
              <a:tr h="469181">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chemeClr val="bg2">
                        <a:lumMod val="50000"/>
                      </a:schemeClr>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tc>
                  <a:txBody>
                    <a:bodyPr/>
                    <a:lstStyle/>
                    <a:p>
                      <a:pPr algn="ctr"/>
                      <a:endParaRPr lang="de-DE" dirty="0"/>
                    </a:p>
                  </a:txBody>
                  <a:tcPr anchor="ctr">
                    <a:solidFill>
                      <a:srgbClr val="CCDAFC"/>
                    </a:solidFill>
                  </a:tcPr>
                </a:tc>
                <a:extLst>
                  <a:ext uri="{0D108BD9-81ED-4DB2-BD59-A6C34878D82A}">
                    <a16:rowId xmlns:a16="http://schemas.microsoft.com/office/drawing/2014/main" val="1522345472"/>
                  </a:ext>
                </a:extLst>
              </a:tr>
            </a:tbl>
          </a:graphicData>
        </a:graphic>
      </p:graphicFrame>
      <p:grpSp>
        <p:nvGrpSpPr>
          <p:cNvPr id="12" name="Gruppieren 11">
            <a:extLst>
              <a:ext uri="{FF2B5EF4-FFF2-40B4-BE49-F238E27FC236}">
                <a16:creationId xmlns:a16="http://schemas.microsoft.com/office/drawing/2014/main" id="{19318936-636E-448B-B4CE-CB75BAB96AA1}"/>
              </a:ext>
            </a:extLst>
          </p:cNvPr>
          <p:cNvGrpSpPr/>
          <p:nvPr/>
        </p:nvGrpSpPr>
        <p:grpSpPr>
          <a:xfrm>
            <a:off x="10478122" y="2387666"/>
            <a:ext cx="1141620" cy="288579"/>
            <a:chOff x="1035050" y="5923377"/>
            <a:chExt cx="1141620" cy="288579"/>
          </a:xfrm>
        </p:grpSpPr>
        <p:sp>
          <p:nvSpPr>
            <p:cNvPr id="13" name="Rechteck 12">
              <a:extLst>
                <a:ext uri="{FF2B5EF4-FFF2-40B4-BE49-F238E27FC236}">
                  <a16:creationId xmlns:a16="http://schemas.microsoft.com/office/drawing/2014/main" id="{7038415C-8EF3-29B7-4F93-16E698D26B13}"/>
                </a:ext>
              </a:extLst>
            </p:cNvPr>
            <p:cNvSpPr/>
            <p:nvPr/>
          </p:nvSpPr>
          <p:spPr>
            <a:xfrm>
              <a:off x="1035050" y="5923377"/>
              <a:ext cx="288579" cy="288579"/>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15" name="Textfeld 14">
              <a:extLst>
                <a:ext uri="{FF2B5EF4-FFF2-40B4-BE49-F238E27FC236}">
                  <a16:creationId xmlns:a16="http://schemas.microsoft.com/office/drawing/2014/main" id="{42A522CD-8049-8999-E4D4-186F75371743}"/>
                </a:ext>
              </a:extLst>
            </p:cNvPr>
            <p:cNvSpPr txBox="1"/>
            <p:nvPr/>
          </p:nvSpPr>
          <p:spPr>
            <a:xfrm>
              <a:off x="1319419" y="5929167"/>
              <a:ext cx="85725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Open Sans"/>
                  <a:ea typeface="+mn-ea"/>
                  <a:cs typeface="+mn-cs"/>
                </a:rPr>
                <a:t>Studium</a:t>
              </a:r>
            </a:p>
          </p:txBody>
        </p:sp>
      </p:grpSp>
      <p:grpSp>
        <p:nvGrpSpPr>
          <p:cNvPr id="18" name="Gruppieren 17">
            <a:extLst>
              <a:ext uri="{FF2B5EF4-FFF2-40B4-BE49-F238E27FC236}">
                <a16:creationId xmlns:a16="http://schemas.microsoft.com/office/drawing/2014/main" id="{679CB2B2-AD90-C67E-A10F-2B714EE05DDC}"/>
              </a:ext>
            </a:extLst>
          </p:cNvPr>
          <p:cNvGrpSpPr/>
          <p:nvPr/>
        </p:nvGrpSpPr>
        <p:grpSpPr>
          <a:xfrm>
            <a:off x="10478122" y="2869723"/>
            <a:ext cx="1538357" cy="288579"/>
            <a:chOff x="2111375" y="5923377"/>
            <a:chExt cx="1538357" cy="288579"/>
          </a:xfrm>
        </p:grpSpPr>
        <p:sp>
          <p:nvSpPr>
            <p:cNvPr id="20" name="Rechteck 19">
              <a:extLst>
                <a:ext uri="{FF2B5EF4-FFF2-40B4-BE49-F238E27FC236}">
                  <a16:creationId xmlns:a16="http://schemas.microsoft.com/office/drawing/2014/main" id="{B9DD9505-689C-CD7C-17EB-DC5F64A530EE}"/>
                </a:ext>
              </a:extLst>
            </p:cNvPr>
            <p:cNvSpPr/>
            <p:nvPr/>
          </p:nvSpPr>
          <p:spPr>
            <a:xfrm>
              <a:off x="2111375" y="5923377"/>
              <a:ext cx="288579" cy="288579"/>
            </a:xfrm>
            <a:prstGeom prst="rect">
              <a:avLst/>
            </a:prstGeom>
            <a:solidFill>
              <a:srgbClr val="CCDA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2" name="Textfeld 21">
              <a:extLst>
                <a:ext uri="{FF2B5EF4-FFF2-40B4-BE49-F238E27FC236}">
                  <a16:creationId xmlns:a16="http://schemas.microsoft.com/office/drawing/2014/main" id="{38CC870E-6429-DA8C-C5E2-E4F681C77244}"/>
                </a:ext>
              </a:extLst>
            </p:cNvPr>
            <p:cNvSpPr txBox="1"/>
            <p:nvPr/>
          </p:nvSpPr>
          <p:spPr>
            <a:xfrm>
              <a:off x="2408168" y="5929167"/>
              <a:ext cx="124156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Open Sans"/>
                  <a:ea typeface="+mn-ea"/>
                  <a:cs typeface="+mn-cs"/>
                </a:rPr>
                <a:t>Berufstätigkeit</a:t>
              </a:r>
            </a:p>
          </p:txBody>
        </p:sp>
      </p:grpSp>
      <p:sp>
        <p:nvSpPr>
          <p:cNvPr id="23" name="Textfeld 22">
            <a:extLst>
              <a:ext uri="{FF2B5EF4-FFF2-40B4-BE49-F238E27FC236}">
                <a16:creationId xmlns:a16="http://schemas.microsoft.com/office/drawing/2014/main" id="{FCBA817A-E901-C63E-1136-0F4D0239AA93}"/>
              </a:ext>
            </a:extLst>
          </p:cNvPr>
          <p:cNvSpPr txBox="1"/>
          <p:nvPr/>
        </p:nvSpPr>
        <p:spPr>
          <a:xfrm>
            <a:off x="4292763" y="3567773"/>
            <a:ext cx="3072461" cy="538848"/>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Open Sans"/>
                <a:ea typeface="+mn-ea"/>
                <a:cs typeface="+mn-cs"/>
              </a:rPr>
              <a:t>1 Trimester, </a:t>
            </a:r>
            <a:r>
              <a:rPr kumimoji="0" lang="de-DE" sz="1800" b="0" i="0" u="none" strike="noStrike" kern="1200" cap="none" spc="0" normalizeH="0" baseline="0" noProof="0" dirty="0">
                <a:ln>
                  <a:noFill/>
                </a:ln>
                <a:solidFill>
                  <a:prstClr val="black"/>
                </a:solidFill>
                <a:effectLst/>
                <a:uLnTx/>
                <a:uFillTx/>
                <a:latin typeface="Open Sans"/>
                <a:ea typeface="+mn-ea"/>
                <a:cs typeface="+mn-cs"/>
              </a:rPr>
              <a:t>4 Monate </a:t>
            </a:r>
          </a:p>
        </p:txBody>
      </p:sp>
      <p:cxnSp>
        <p:nvCxnSpPr>
          <p:cNvPr id="25" name="Gerader Verbinder 24">
            <a:extLst>
              <a:ext uri="{FF2B5EF4-FFF2-40B4-BE49-F238E27FC236}">
                <a16:creationId xmlns:a16="http://schemas.microsoft.com/office/drawing/2014/main" id="{DFFCF78D-016F-015D-3B6E-5BCC78561C74}"/>
              </a:ext>
            </a:extLst>
          </p:cNvPr>
          <p:cNvCxnSpPr>
            <a:cxnSpLocks/>
          </p:cNvCxnSpPr>
          <p:nvPr/>
        </p:nvCxnSpPr>
        <p:spPr>
          <a:xfrm>
            <a:off x="3608271" y="2062569"/>
            <a:ext cx="5000022" cy="0"/>
          </a:xfrm>
          <a:prstGeom prst="line">
            <a:avLst/>
          </a:prstGeom>
        </p:spPr>
        <p:style>
          <a:lnRef idx="2">
            <a:schemeClr val="accent5"/>
          </a:lnRef>
          <a:fillRef idx="0">
            <a:schemeClr val="accent5"/>
          </a:fillRef>
          <a:effectRef idx="1">
            <a:schemeClr val="accent5"/>
          </a:effectRef>
          <a:fontRef idx="minor">
            <a:schemeClr val="tx1"/>
          </a:fontRef>
        </p:style>
      </p:cxnSp>
      <p:sp>
        <p:nvSpPr>
          <p:cNvPr id="6" name="Textfeld 5">
            <a:extLst>
              <a:ext uri="{FF2B5EF4-FFF2-40B4-BE49-F238E27FC236}">
                <a16:creationId xmlns:a16="http://schemas.microsoft.com/office/drawing/2014/main" id="{D0B8B99B-E1EE-7E21-C481-F8B47BE20987}"/>
              </a:ext>
            </a:extLst>
          </p:cNvPr>
          <p:cNvSpPr txBox="1"/>
          <p:nvPr/>
        </p:nvSpPr>
        <p:spPr>
          <a:xfrm>
            <a:off x="1713876" y="3097025"/>
            <a:ext cx="4403725" cy="749213"/>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E2841"/>
                </a:solidFill>
                <a:effectLst/>
                <a:uLnTx/>
                <a:uFillTx/>
                <a:latin typeface="Open Sans"/>
                <a:ea typeface="+mn-ea"/>
                <a:cs typeface="+mn-cs"/>
              </a:rPr>
              <a:t>Zeitersparnis</a:t>
            </a:r>
            <a:r>
              <a:rPr kumimoji="0" lang="de-DE" sz="1600" b="0" i="0" u="none" strike="noStrike" kern="1200" cap="none" spc="0" normalizeH="0" baseline="0" noProof="0" dirty="0">
                <a:ln>
                  <a:noFill/>
                </a:ln>
                <a:solidFill>
                  <a:prstClr val="black"/>
                </a:solidFill>
                <a:effectLst/>
                <a:uLnTx/>
                <a:uFillTx/>
                <a:latin typeface="Open Sans"/>
                <a:ea typeface="+mn-ea"/>
                <a:cs typeface="+mn-cs"/>
              </a:rPr>
              <a:t> durch die Anrechnung der Ausbildungsinhalte</a:t>
            </a:r>
            <a:endParaRPr kumimoji="0" lang="de-DE" sz="1600" b="1" i="0" u="none" strike="noStrike" kern="1200" cap="none" spc="0" normalizeH="0" baseline="0" noProof="0" dirty="0">
              <a:ln>
                <a:noFill/>
              </a:ln>
              <a:solidFill>
                <a:prstClr val="black"/>
              </a:solidFill>
              <a:effectLst/>
              <a:uLnTx/>
              <a:uFillTx/>
              <a:latin typeface="Open Sans"/>
              <a:ea typeface="+mn-ea"/>
              <a:cs typeface="+mn-cs"/>
            </a:endParaRPr>
          </a:p>
        </p:txBody>
      </p:sp>
      <p:grpSp>
        <p:nvGrpSpPr>
          <p:cNvPr id="3" name="Gruppieren 2">
            <a:extLst>
              <a:ext uri="{FF2B5EF4-FFF2-40B4-BE49-F238E27FC236}">
                <a16:creationId xmlns:a16="http://schemas.microsoft.com/office/drawing/2014/main" id="{0A22CECD-8A15-BC33-F4EF-888D5FE2CBA2}"/>
              </a:ext>
            </a:extLst>
          </p:cNvPr>
          <p:cNvGrpSpPr/>
          <p:nvPr/>
        </p:nvGrpSpPr>
        <p:grpSpPr>
          <a:xfrm>
            <a:off x="568119" y="4354346"/>
            <a:ext cx="8676458" cy="1760513"/>
            <a:chOff x="526195" y="3977720"/>
            <a:chExt cx="10933408" cy="2304703"/>
          </a:xfrm>
        </p:grpSpPr>
        <p:sp>
          <p:nvSpPr>
            <p:cNvPr id="5" name="Textfeld 4">
              <a:extLst>
                <a:ext uri="{FF2B5EF4-FFF2-40B4-BE49-F238E27FC236}">
                  <a16:creationId xmlns:a16="http://schemas.microsoft.com/office/drawing/2014/main" id="{BD5D959C-80F8-37D5-73A1-6587DB972C63}"/>
                </a:ext>
              </a:extLst>
            </p:cNvPr>
            <p:cNvSpPr txBox="1"/>
            <p:nvPr/>
          </p:nvSpPr>
          <p:spPr>
            <a:xfrm>
              <a:off x="526195" y="4995971"/>
              <a:ext cx="24939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F306E"/>
                  </a:solidFill>
                  <a:effectLst/>
                  <a:uLnTx/>
                  <a:uFillTx/>
                  <a:latin typeface="Open Sans"/>
                  <a:ea typeface="+mn-ea"/>
                  <a:cs typeface="+mn-cs"/>
                </a:rPr>
                <a:t>1. Trimester</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7" name="Freihandform: Form 6">
              <a:extLst>
                <a:ext uri="{FF2B5EF4-FFF2-40B4-BE49-F238E27FC236}">
                  <a16:creationId xmlns:a16="http://schemas.microsoft.com/office/drawing/2014/main" id="{D34FDA15-E7BD-602B-1070-87BA79564A2B}"/>
                </a:ext>
              </a:extLst>
            </p:cNvPr>
            <p:cNvSpPr/>
            <p:nvPr/>
          </p:nvSpPr>
          <p:spPr>
            <a:xfrm rot="5400000">
              <a:off x="674514" y="4035040"/>
              <a:ext cx="1132540" cy="1017899"/>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8" name="Freihandform: Form 7">
              <a:extLst>
                <a:ext uri="{FF2B5EF4-FFF2-40B4-BE49-F238E27FC236}">
                  <a16:creationId xmlns:a16="http://schemas.microsoft.com/office/drawing/2014/main" id="{5376355D-DD70-73B2-318C-B26DAA1EA992}"/>
                </a:ext>
              </a:extLst>
            </p:cNvPr>
            <p:cNvSpPr/>
            <p:nvPr/>
          </p:nvSpPr>
          <p:spPr>
            <a:xfrm rot="5400000">
              <a:off x="1738171" y="4035081"/>
              <a:ext cx="1132461" cy="1017897"/>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9" name="Freihandform: Form 8">
              <a:extLst>
                <a:ext uri="{FF2B5EF4-FFF2-40B4-BE49-F238E27FC236}">
                  <a16:creationId xmlns:a16="http://schemas.microsoft.com/office/drawing/2014/main" id="{364C6078-8670-F5AA-8171-383FBB9827BB}"/>
                </a:ext>
              </a:extLst>
            </p:cNvPr>
            <p:cNvSpPr/>
            <p:nvPr/>
          </p:nvSpPr>
          <p:spPr>
            <a:xfrm rot="5400000">
              <a:off x="674515" y="5207180"/>
              <a:ext cx="1132538" cy="1017898"/>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0" name="Freihandform: Form 9">
              <a:extLst>
                <a:ext uri="{FF2B5EF4-FFF2-40B4-BE49-F238E27FC236}">
                  <a16:creationId xmlns:a16="http://schemas.microsoft.com/office/drawing/2014/main" id="{7D6D99BC-80E0-57F7-81A2-80875A81D9F8}"/>
                </a:ext>
              </a:extLst>
            </p:cNvPr>
            <p:cNvSpPr/>
            <p:nvPr/>
          </p:nvSpPr>
          <p:spPr>
            <a:xfrm rot="5400000">
              <a:off x="1738120" y="5207193"/>
              <a:ext cx="1132563" cy="1017898"/>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4" name="Textfeld 13">
              <a:extLst>
                <a:ext uri="{FF2B5EF4-FFF2-40B4-BE49-F238E27FC236}">
                  <a16:creationId xmlns:a16="http://schemas.microsoft.com/office/drawing/2014/main" id="{811BC5A2-8146-B7B3-E3DE-023C7254CBA4}"/>
                </a:ext>
              </a:extLst>
            </p:cNvPr>
            <p:cNvSpPr txBox="1"/>
            <p:nvPr/>
          </p:nvSpPr>
          <p:spPr>
            <a:xfrm>
              <a:off x="3333666" y="4963857"/>
              <a:ext cx="2493919" cy="3324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0F306E"/>
                  </a:solidFill>
                  <a:effectLst/>
                  <a:uLnTx/>
                  <a:uFillTx/>
                  <a:latin typeface="Open Sans"/>
                  <a:ea typeface="+mn-ea"/>
                  <a:cs typeface="+mn-cs"/>
                </a:rPr>
                <a:t>Einführung</a:t>
              </a:r>
              <a:endParaRPr kumimoji="0" lang="de-DE" sz="1100" b="1" i="0" u="none" strike="noStrike" kern="1200" cap="none" spc="0" normalizeH="0" baseline="0" noProof="0" dirty="0">
                <a:ln>
                  <a:noFill/>
                </a:ln>
                <a:solidFill>
                  <a:srgbClr val="0F306E"/>
                </a:solidFill>
                <a:effectLst/>
                <a:uLnTx/>
                <a:uFillTx/>
                <a:latin typeface="Open Sans"/>
                <a:ea typeface="+mn-ea"/>
                <a:cs typeface="+mn-cs"/>
              </a:endParaRPr>
            </a:p>
          </p:txBody>
        </p:sp>
        <p:sp>
          <p:nvSpPr>
            <p:cNvPr id="16" name="Freihandform: Form 15">
              <a:extLst>
                <a:ext uri="{FF2B5EF4-FFF2-40B4-BE49-F238E27FC236}">
                  <a16:creationId xmlns:a16="http://schemas.microsoft.com/office/drawing/2014/main" id="{199D7C1B-AFED-49BA-E3B8-0BCD7B805359}"/>
                </a:ext>
              </a:extLst>
            </p:cNvPr>
            <p:cNvSpPr/>
            <p:nvPr/>
          </p:nvSpPr>
          <p:spPr>
            <a:xfrm rot="5400000">
              <a:off x="3487864" y="4035040"/>
              <a:ext cx="1132540" cy="1017899"/>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7" name="Freihandform: Form 16">
              <a:extLst>
                <a:ext uri="{FF2B5EF4-FFF2-40B4-BE49-F238E27FC236}">
                  <a16:creationId xmlns:a16="http://schemas.microsoft.com/office/drawing/2014/main" id="{A1C4C535-5243-BAA7-1B26-D2AA625CBECD}"/>
                </a:ext>
              </a:extLst>
            </p:cNvPr>
            <p:cNvSpPr/>
            <p:nvPr/>
          </p:nvSpPr>
          <p:spPr>
            <a:xfrm rot="5400000">
              <a:off x="4551521" y="4035081"/>
              <a:ext cx="1132461" cy="1017897"/>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19" name="Freihandform: Form 18">
              <a:extLst>
                <a:ext uri="{FF2B5EF4-FFF2-40B4-BE49-F238E27FC236}">
                  <a16:creationId xmlns:a16="http://schemas.microsoft.com/office/drawing/2014/main" id="{03FEB4DA-5732-AEFC-4DE7-F3D4B4E8861A}"/>
                </a:ext>
              </a:extLst>
            </p:cNvPr>
            <p:cNvSpPr/>
            <p:nvPr/>
          </p:nvSpPr>
          <p:spPr>
            <a:xfrm rot="5400000">
              <a:off x="3487865" y="5207180"/>
              <a:ext cx="1132538" cy="1017898"/>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1" name="Freihandform: Form 20">
              <a:extLst>
                <a:ext uri="{FF2B5EF4-FFF2-40B4-BE49-F238E27FC236}">
                  <a16:creationId xmlns:a16="http://schemas.microsoft.com/office/drawing/2014/main" id="{7F4DD497-829E-E452-F6D8-607EEAE0B940}"/>
                </a:ext>
              </a:extLst>
            </p:cNvPr>
            <p:cNvSpPr/>
            <p:nvPr/>
          </p:nvSpPr>
          <p:spPr>
            <a:xfrm rot="5400000">
              <a:off x="4551470" y="5207193"/>
              <a:ext cx="1132563" cy="1017898"/>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24" name="Textfeld 23">
              <a:extLst>
                <a:ext uri="{FF2B5EF4-FFF2-40B4-BE49-F238E27FC236}">
                  <a16:creationId xmlns:a16="http://schemas.microsoft.com/office/drawing/2014/main" id="{7754D29C-F787-AADE-9338-299F6BDBD16B}"/>
                </a:ext>
              </a:extLst>
            </p:cNvPr>
            <p:cNvSpPr txBox="1"/>
            <p:nvPr/>
          </p:nvSpPr>
          <p:spPr>
            <a:xfrm>
              <a:off x="6577424" y="4941532"/>
              <a:ext cx="2049329" cy="322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0F306E"/>
                  </a:solidFill>
                  <a:effectLst/>
                  <a:uLnTx/>
                  <a:uFillTx/>
                  <a:latin typeface="Open Sans"/>
                  <a:ea typeface="+mn-ea"/>
                  <a:cs typeface="+mn-cs"/>
                </a:rPr>
                <a:t>Selbstlernphase</a:t>
              </a:r>
            </a:p>
          </p:txBody>
        </p:sp>
        <p:sp>
          <p:nvSpPr>
            <p:cNvPr id="27" name="Freihandform: Form 26">
              <a:extLst>
                <a:ext uri="{FF2B5EF4-FFF2-40B4-BE49-F238E27FC236}">
                  <a16:creationId xmlns:a16="http://schemas.microsoft.com/office/drawing/2014/main" id="{2945AAE1-8D5E-CD88-E667-BBFD250F1BA2}"/>
                </a:ext>
              </a:extLst>
            </p:cNvPr>
            <p:cNvSpPr/>
            <p:nvPr/>
          </p:nvSpPr>
          <p:spPr>
            <a:xfrm rot="5400000">
              <a:off x="6507416" y="4035040"/>
              <a:ext cx="1132540" cy="1017899"/>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8" name="Freihandform: Form 27">
              <a:extLst>
                <a:ext uri="{FF2B5EF4-FFF2-40B4-BE49-F238E27FC236}">
                  <a16:creationId xmlns:a16="http://schemas.microsoft.com/office/drawing/2014/main" id="{F4C25272-B63B-76B8-1724-82B4637B15A7}"/>
                </a:ext>
              </a:extLst>
            </p:cNvPr>
            <p:cNvSpPr/>
            <p:nvPr/>
          </p:nvSpPr>
          <p:spPr>
            <a:xfrm rot="5400000">
              <a:off x="7571073" y="4035081"/>
              <a:ext cx="1132461" cy="1017897"/>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29" name="Freihandform: Form 28">
              <a:extLst>
                <a:ext uri="{FF2B5EF4-FFF2-40B4-BE49-F238E27FC236}">
                  <a16:creationId xmlns:a16="http://schemas.microsoft.com/office/drawing/2014/main" id="{8FD1B764-8328-E9F7-6802-C1396B44657B}"/>
                </a:ext>
              </a:extLst>
            </p:cNvPr>
            <p:cNvSpPr/>
            <p:nvPr/>
          </p:nvSpPr>
          <p:spPr>
            <a:xfrm rot="5400000">
              <a:off x="7571022" y="5207193"/>
              <a:ext cx="1132563" cy="1017898"/>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0" name="Textfeld 29">
              <a:extLst>
                <a:ext uri="{FF2B5EF4-FFF2-40B4-BE49-F238E27FC236}">
                  <a16:creationId xmlns:a16="http://schemas.microsoft.com/office/drawing/2014/main" id="{D62225DF-B291-BFC6-53DB-E13A8CC2E16F}"/>
                </a:ext>
              </a:extLst>
            </p:cNvPr>
            <p:cNvSpPr txBox="1"/>
            <p:nvPr/>
          </p:nvSpPr>
          <p:spPr>
            <a:xfrm>
              <a:off x="9523577" y="4950640"/>
              <a:ext cx="1804848" cy="322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0F306E"/>
                  </a:solidFill>
                  <a:effectLst/>
                  <a:uLnTx/>
                  <a:uFillTx/>
                  <a:latin typeface="Open Sans"/>
                  <a:ea typeface="+mn-ea"/>
                  <a:cs typeface="+mn-cs"/>
                </a:rPr>
                <a:t>Repetitorium</a:t>
              </a:r>
            </a:p>
          </p:txBody>
        </p:sp>
        <p:sp>
          <p:nvSpPr>
            <p:cNvPr id="31" name="Freihandform: Form 30">
              <a:extLst>
                <a:ext uri="{FF2B5EF4-FFF2-40B4-BE49-F238E27FC236}">
                  <a16:creationId xmlns:a16="http://schemas.microsoft.com/office/drawing/2014/main" id="{28BC4391-4A3D-3BF1-D3D5-BE1ABD19B7DC}"/>
                </a:ext>
              </a:extLst>
            </p:cNvPr>
            <p:cNvSpPr/>
            <p:nvPr/>
          </p:nvSpPr>
          <p:spPr>
            <a:xfrm rot="5400000">
              <a:off x="10384423" y="4035081"/>
              <a:ext cx="1132461" cy="1017897"/>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2" name="Freihandform: Form 31">
              <a:extLst>
                <a:ext uri="{FF2B5EF4-FFF2-40B4-BE49-F238E27FC236}">
                  <a16:creationId xmlns:a16="http://schemas.microsoft.com/office/drawing/2014/main" id="{A0BD1FEA-A2ED-08C5-E3A1-E70DDDFE343C}"/>
                </a:ext>
              </a:extLst>
            </p:cNvPr>
            <p:cNvSpPr/>
            <p:nvPr/>
          </p:nvSpPr>
          <p:spPr>
            <a:xfrm rot="5400000">
              <a:off x="10384372" y="5207193"/>
              <a:ext cx="1132563" cy="1017898"/>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grpSp>
      <p:sp>
        <p:nvSpPr>
          <p:cNvPr id="34" name="Textfeld 33">
            <a:extLst>
              <a:ext uri="{FF2B5EF4-FFF2-40B4-BE49-F238E27FC236}">
                <a16:creationId xmlns:a16="http://schemas.microsoft.com/office/drawing/2014/main" id="{FE66FE25-03EF-3BEB-AE5A-A3C592733998}"/>
              </a:ext>
            </a:extLst>
          </p:cNvPr>
          <p:cNvSpPr txBox="1"/>
          <p:nvPr/>
        </p:nvSpPr>
        <p:spPr>
          <a:xfrm>
            <a:off x="416443" y="6208190"/>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0F306E"/>
                </a:solidFill>
                <a:effectLst/>
                <a:uLnTx/>
                <a:uFillTx/>
                <a:latin typeface="Open Sans"/>
                <a:ea typeface="+mn-ea"/>
                <a:cs typeface="+mn-cs"/>
              </a:rPr>
              <a:t>4 Monate</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35" name="Textfeld 34">
            <a:extLst>
              <a:ext uri="{FF2B5EF4-FFF2-40B4-BE49-F238E27FC236}">
                <a16:creationId xmlns:a16="http://schemas.microsoft.com/office/drawing/2014/main" id="{8374341F-CF38-433C-AC02-D58B31C0AC9A}"/>
              </a:ext>
            </a:extLst>
          </p:cNvPr>
          <p:cNvSpPr txBox="1"/>
          <p:nvPr/>
        </p:nvSpPr>
        <p:spPr>
          <a:xfrm>
            <a:off x="2661729" y="6215876"/>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F306E"/>
                </a:solidFill>
                <a:effectLst/>
                <a:uLnTx/>
                <a:uFillTx/>
                <a:latin typeface="Open Sans"/>
                <a:ea typeface="+mn-ea"/>
                <a:cs typeface="+mn-cs"/>
              </a:rPr>
              <a:t>1. Monat</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36" name="Textfeld 35">
            <a:extLst>
              <a:ext uri="{FF2B5EF4-FFF2-40B4-BE49-F238E27FC236}">
                <a16:creationId xmlns:a16="http://schemas.microsoft.com/office/drawing/2014/main" id="{BC0B48E9-9D46-1E44-5836-6782D21D044E}"/>
              </a:ext>
            </a:extLst>
          </p:cNvPr>
          <p:cNvSpPr txBox="1"/>
          <p:nvPr/>
        </p:nvSpPr>
        <p:spPr>
          <a:xfrm>
            <a:off x="5045277" y="6215875"/>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F306E"/>
                </a:solidFill>
                <a:effectLst/>
                <a:uLnTx/>
                <a:uFillTx/>
                <a:latin typeface="Open Sans"/>
                <a:ea typeface="+mn-ea"/>
                <a:cs typeface="+mn-cs"/>
              </a:rPr>
              <a:t>2. Monat</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37" name="Textfeld 36">
            <a:extLst>
              <a:ext uri="{FF2B5EF4-FFF2-40B4-BE49-F238E27FC236}">
                <a16:creationId xmlns:a16="http://schemas.microsoft.com/office/drawing/2014/main" id="{FA07D727-44DC-5FB4-AA82-A72385F72741}"/>
              </a:ext>
            </a:extLst>
          </p:cNvPr>
          <p:cNvSpPr txBox="1"/>
          <p:nvPr/>
        </p:nvSpPr>
        <p:spPr>
          <a:xfrm>
            <a:off x="7277873" y="6208190"/>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F306E"/>
                </a:solidFill>
                <a:effectLst/>
                <a:uLnTx/>
                <a:uFillTx/>
                <a:latin typeface="Open Sans"/>
                <a:ea typeface="+mn-ea"/>
                <a:cs typeface="+mn-cs"/>
              </a:rPr>
              <a:t>3. Monat</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38" name="Freihandform: Form 37">
            <a:extLst>
              <a:ext uri="{FF2B5EF4-FFF2-40B4-BE49-F238E27FC236}">
                <a16:creationId xmlns:a16="http://schemas.microsoft.com/office/drawing/2014/main" id="{5D6B3FE7-A649-E776-87BA-D26D7ACC98C1}"/>
              </a:ext>
            </a:extLst>
          </p:cNvPr>
          <p:cNvSpPr/>
          <p:nvPr/>
        </p:nvSpPr>
        <p:spPr>
          <a:xfrm rot="5400000">
            <a:off x="5331998" y="5274222"/>
            <a:ext cx="864065" cy="807775"/>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39" name="Freihandform: Form 38">
            <a:extLst>
              <a:ext uri="{FF2B5EF4-FFF2-40B4-BE49-F238E27FC236}">
                <a16:creationId xmlns:a16="http://schemas.microsoft.com/office/drawing/2014/main" id="{B07AD2FB-E0E3-F929-8212-FEF0EEAD8F1D}"/>
              </a:ext>
            </a:extLst>
          </p:cNvPr>
          <p:cNvSpPr/>
          <p:nvPr/>
        </p:nvSpPr>
        <p:spPr>
          <a:xfrm rot="5400000">
            <a:off x="7564067" y="4383017"/>
            <a:ext cx="865123" cy="807777"/>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0" name="Freihandform: Form 39">
            <a:extLst>
              <a:ext uri="{FF2B5EF4-FFF2-40B4-BE49-F238E27FC236}">
                <a16:creationId xmlns:a16="http://schemas.microsoft.com/office/drawing/2014/main" id="{426C6580-73C5-A2C8-1498-BD11EAE201AE}"/>
              </a:ext>
            </a:extLst>
          </p:cNvPr>
          <p:cNvSpPr/>
          <p:nvPr/>
        </p:nvSpPr>
        <p:spPr>
          <a:xfrm rot="5400000">
            <a:off x="7564595" y="5274222"/>
            <a:ext cx="864065" cy="807775"/>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1" name="Freihandform: Form 40">
            <a:extLst>
              <a:ext uri="{FF2B5EF4-FFF2-40B4-BE49-F238E27FC236}">
                <a16:creationId xmlns:a16="http://schemas.microsoft.com/office/drawing/2014/main" id="{C4E3799B-2FE1-46AD-1038-BDAE5B59ECF0}"/>
              </a:ext>
            </a:extLst>
          </p:cNvPr>
          <p:cNvSpPr/>
          <p:nvPr/>
        </p:nvSpPr>
        <p:spPr>
          <a:xfrm rot="5400000">
            <a:off x="9797195" y="5274222"/>
            <a:ext cx="864065" cy="807775"/>
          </a:xfrm>
          <a:custGeom>
            <a:avLst/>
            <a:gdLst>
              <a:gd name="connsiteX0" fmla="*/ 0 w 1132538"/>
              <a:gd name="connsiteY0" fmla="*/ 1017898 h 1017898"/>
              <a:gd name="connsiteX1" fmla="*/ 0 w 1132538"/>
              <a:gd name="connsiteY1" fmla="*/ 655648 h 1017898"/>
              <a:gd name="connsiteX2" fmla="*/ 267208 w 1132538"/>
              <a:gd name="connsiteY2" fmla="*/ 655648 h 1017898"/>
              <a:gd name="connsiteX3" fmla="*/ 413679 w 1132538"/>
              <a:gd name="connsiteY3" fmla="*/ 571054 h 1017898"/>
              <a:gd name="connsiteX4" fmla="*/ 707798 w 1132538"/>
              <a:gd name="connsiteY4" fmla="*/ 61929 h 1017898"/>
              <a:gd name="connsiteX5" fmla="*/ 708581 w 1132538"/>
              <a:gd name="connsiteY5" fmla="*/ 61538 h 1017898"/>
              <a:gd name="connsiteX6" fmla="*/ 725544 w 1132538"/>
              <a:gd name="connsiteY6" fmla="*/ 20508 h 1017898"/>
              <a:gd name="connsiteX7" fmla="*/ 728215 w 1132538"/>
              <a:gd name="connsiteY7" fmla="*/ 0 h 1017898"/>
              <a:gd name="connsiteX8" fmla="*/ 1132538 w 1132538"/>
              <a:gd name="connsiteY8" fmla="*/ 0 h 1017898"/>
              <a:gd name="connsiteX9" fmla="*/ 1126852 w 1132538"/>
              <a:gd name="connsiteY9" fmla="*/ 43661 h 1017898"/>
              <a:gd name="connsiteX10" fmla="*/ 1100833 w 1132538"/>
              <a:gd name="connsiteY10" fmla="*/ 106597 h 1017898"/>
              <a:gd name="connsiteX11" fmla="*/ 1099632 w 1132538"/>
              <a:gd name="connsiteY11" fmla="*/ 107198 h 1017898"/>
              <a:gd name="connsiteX12" fmla="*/ 648487 w 1132538"/>
              <a:gd name="connsiteY12" fmla="*/ 888141 h 1017898"/>
              <a:gd name="connsiteX13" fmla="*/ 423816 w 1132538"/>
              <a:gd name="connsiteY13" fmla="*/ 1017898 h 1017898"/>
              <a:gd name="connsiteX14" fmla="*/ 0 w 1132538"/>
              <a:gd name="connsiteY14" fmla="*/ 101789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2538" h="1017898">
                <a:moveTo>
                  <a:pt x="0" y="1017898"/>
                </a:moveTo>
                <a:lnTo>
                  <a:pt x="0" y="655648"/>
                </a:lnTo>
                <a:lnTo>
                  <a:pt x="267208" y="655648"/>
                </a:lnTo>
                <a:cubicBezTo>
                  <a:pt x="327519" y="655648"/>
                  <a:pt x="383523" y="623533"/>
                  <a:pt x="413679" y="571054"/>
                </a:cubicBezTo>
                <a:lnTo>
                  <a:pt x="707798" y="61929"/>
                </a:lnTo>
                <a:lnTo>
                  <a:pt x="708581" y="61538"/>
                </a:lnTo>
                <a:cubicBezTo>
                  <a:pt x="716120" y="48516"/>
                  <a:pt x="721774" y="34711"/>
                  <a:pt x="725544" y="20508"/>
                </a:cubicBezTo>
                <a:lnTo>
                  <a:pt x="728215" y="0"/>
                </a:lnTo>
                <a:lnTo>
                  <a:pt x="1132538" y="0"/>
                </a:lnTo>
                <a:lnTo>
                  <a:pt x="1126852" y="43661"/>
                </a:lnTo>
                <a:cubicBezTo>
                  <a:pt x="1121070" y="65447"/>
                  <a:pt x="1112397" y="86623"/>
                  <a:pt x="1100833" y="106597"/>
                </a:cubicBezTo>
                <a:lnTo>
                  <a:pt x="1099632" y="107198"/>
                </a:lnTo>
                <a:lnTo>
                  <a:pt x="648487" y="888141"/>
                </a:lnTo>
                <a:cubicBezTo>
                  <a:pt x="602231" y="968638"/>
                  <a:pt x="516327" y="1017898"/>
                  <a:pt x="423816" y="1017898"/>
                </a:cubicBezTo>
                <a:lnTo>
                  <a:pt x="0" y="101789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2" name="Freihandform: Form 41">
            <a:extLst>
              <a:ext uri="{FF2B5EF4-FFF2-40B4-BE49-F238E27FC236}">
                <a16:creationId xmlns:a16="http://schemas.microsoft.com/office/drawing/2014/main" id="{9F8FC915-149D-B129-FD54-B1C2295D0098}"/>
              </a:ext>
            </a:extLst>
          </p:cNvPr>
          <p:cNvSpPr/>
          <p:nvPr/>
        </p:nvSpPr>
        <p:spPr>
          <a:xfrm rot="5400000">
            <a:off x="10640717" y="5274759"/>
            <a:ext cx="865140" cy="807776"/>
          </a:xfrm>
          <a:custGeom>
            <a:avLst/>
            <a:gdLst>
              <a:gd name="connsiteX0" fmla="*/ 0 w 1132563"/>
              <a:gd name="connsiteY0" fmla="*/ 362248 h 1017898"/>
              <a:gd name="connsiteX1" fmla="*/ 0 w 1132563"/>
              <a:gd name="connsiteY1" fmla="*/ 0 h 1017898"/>
              <a:gd name="connsiteX2" fmla="*/ 425017 w 1132563"/>
              <a:gd name="connsiteY2" fmla="*/ 0 h 1017898"/>
              <a:gd name="connsiteX3" fmla="*/ 650290 w 1132563"/>
              <a:gd name="connsiteY3" fmla="*/ 129757 h 1017898"/>
              <a:gd name="connsiteX4" fmla="*/ 1100833 w 1132563"/>
              <a:gd name="connsiteY4" fmla="*/ 910700 h 1017898"/>
              <a:gd name="connsiteX5" fmla="*/ 1126852 w 1132563"/>
              <a:gd name="connsiteY5" fmla="*/ 973974 h 1017898"/>
              <a:gd name="connsiteX6" fmla="*/ 1132563 w 1132563"/>
              <a:gd name="connsiteY6" fmla="*/ 1017898 h 1017898"/>
              <a:gd name="connsiteX7" fmla="*/ 728233 w 1132563"/>
              <a:gd name="connsiteY7" fmla="*/ 1017898 h 1017898"/>
              <a:gd name="connsiteX8" fmla="*/ 725544 w 1132563"/>
              <a:gd name="connsiteY8" fmla="*/ 997218 h 1017898"/>
              <a:gd name="connsiteX9" fmla="*/ 708581 w 1132563"/>
              <a:gd name="connsiteY9" fmla="*/ 955968 h 1017898"/>
              <a:gd name="connsiteX10" fmla="*/ 414854 w 1132563"/>
              <a:gd name="connsiteY10" fmla="*/ 446842 h 1017898"/>
              <a:gd name="connsiteX11" fmla="*/ 267991 w 1132563"/>
              <a:gd name="connsiteY11" fmla="*/ 362248 h 1017898"/>
              <a:gd name="connsiteX12" fmla="*/ 0 w 1132563"/>
              <a:gd name="connsiteY12" fmla="*/ 362248 h 1017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63" h="1017898">
                <a:moveTo>
                  <a:pt x="0" y="362248"/>
                </a:moveTo>
                <a:lnTo>
                  <a:pt x="0" y="0"/>
                </a:lnTo>
                <a:lnTo>
                  <a:pt x="425017" y="0"/>
                </a:lnTo>
                <a:cubicBezTo>
                  <a:pt x="518130" y="0"/>
                  <a:pt x="603433" y="49260"/>
                  <a:pt x="650290" y="129757"/>
                </a:cubicBezTo>
                <a:lnTo>
                  <a:pt x="1100833" y="910700"/>
                </a:lnTo>
                <a:cubicBezTo>
                  <a:pt x="1112397" y="930824"/>
                  <a:pt x="1121070" y="952113"/>
                  <a:pt x="1126852" y="973974"/>
                </a:cubicBezTo>
                <a:lnTo>
                  <a:pt x="1132563" y="1017898"/>
                </a:lnTo>
                <a:lnTo>
                  <a:pt x="728233" y="1017898"/>
                </a:lnTo>
                <a:lnTo>
                  <a:pt x="725544" y="997218"/>
                </a:lnTo>
                <a:cubicBezTo>
                  <a:pt x="721774" y="982966"/>
                  <a:pt x="716120" y="969088"/>
                  <a:pt x="708581" y="955968"/>
                </a:cubicBezTo>
                <a:lnTo>
                  <a:pt x="414854" y="446842"/>
                </a:lnTo>
                <a:cubicBezTo>
                  <a:pt x="384307" y="394362"/>
                  <a:pt x="328695" y="362248"/>
                  <a:pt x="267991" y="362248"/>
                </a:cubicBezTo>
                <a:lnTo>
                  <a:pt x="0" y="362248"/>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21594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Open Sans"/>
              <a:ea typeface="+mn-ea"/>
              <a:cs typeface="+mn-cs"/>
            </a:endParaRPr>
          </a:p>
        </p:txBody>
      </p:sp>
      <p:sp>
        <p:nvSpPr>
          <p:cNvPr id="43" name="Freihandform: Form 42">
            <a:extLst>
              <a:ext uri="{FF2B5EF4-FFF2-40B4-BE49-F238E27FC236}">
                <a16:creationId xmlns:a16="http://schemas.microsoft.com/office/drawing/2014/main" id="{4B97E965-E11F-FE61-5027-50BDD12668CD}"/>
              </a:ext>
            </a:extLst>
          </p:cNvPr>
          <p:cNvSpPr/>
          <p:nvPr/>
        </p:nvSpPr>
        <p:spPr>
          <a:xfrm rot="5400000">
            <a:off x="10640755" y="4334615"/>
            <a:ext cx="865063" cy="807776"/>
          </a:xfrm>
          <a:custGeom>
            <a:avLst/>
            <a:gdLst>
              <a:gd name="connsiteX0" fmla="*/ 0 w 1132461"/>
              <a:gd name="connsiteY0" fmla="*/ 1017897 h 1017897"/>
              <a:gd name="connsiteX1" fmla="*/ 5655 w 1132461"/>
              <a:gd name="connsiteY1" fmla="*/ 974489 h 1017897"/>
              <a:gd name="connsiteX2" fmla="*/ 31674 w 1132461"/>
              <a:gd name="connsiteY2" fmla="*/ 911300 h 1017897"/>
              <a:gd name="connsiteX3" fmla="*/ 482218 w 1132461"/>
              <a:gd name="connsiteY3" fmla="*/ 129757 h 1017897"/>
              <a:gd name="connsiteX4" fmla="*/ 707490 w 1132461"/>
              <a:gd name="connsiteY4" fmla="*/ 0 h 1017897"/>
              <a:gd name="connsiteX5" fmla="*/ 1132461 w 1132461"/>
              <a:gd name="connsiteY5" fmla="*/ 0 h 1017897"/>
              <a:gd name="connsiteX6" fmla="*/ 1132461 w 1132461"/>
              <a:gd name="connsiteY6" fmla="*/ 362248 h 1017897"/>
              <a:gd name="connsiteX7" fmla="*/ 864516 w 1132461"/>
              <a:gd name="connsiteY7" fmla="*/ 362248 h 1017897"/>
              <a:gd name="connsiteX8" fmla="*/ 717653 w 1132461"/>
              <a:gd name="connsiteY8" fmla="*/ 446842 h 1017897"/>
              <a:gd name="connsiteX9" fmla="*/ 423926 w 1132461"/>
              <a:gd name="connsiteY9" fmla="*/ 956358 h 1017897"/>
              <a:gd name="connsiteX10" fmla="*/ 406963 w 1132461"/>
              <a:gd name="connsiteY10" fmla="*/ 997554 h 1017897"/>
              <a:gd name="connsiteX11" fmla="*/ 404313 w 1132461"/>
              <a:gd name="connsiteY11" fmla="*/ 1017897 h 1017897"/>
              <a:gd name="connsiteX12" fmla="*/ 0 w 1132461"/>
              <a:gd name="connsiteY12" fmla="*/ 1017897 h 10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461" h="1017897">
                <a:moveTo>
                  <a:pt x="0" y="1017897"/>
                </a:moveTo>
                <a:lnTo>
                  <a:pt x="5655" y="974489"/>
                </a:lnTo>
                <a:cubicBezTo>
                  <a:pt x="11437" y="952675"/>
                  <a:pt x="20110" y="931424"/>
                  <a:pt x="31674" y="911300"/>
                </a:cubicBezTo>
                <a:lnTo>
                  <a:pt x="482218" y="129757"/>
                </a:lnTo>
                <a:cubicBezTo>
                  <a:pt x="528474" y="49260"/>
                  <a:pt x="614377" y="0"/>
                  <a:pt x="707490" y="0"/>
                </a:cubicBezTo>
                <a:lnTo>
                  <a:pt x="1132461" y="0"/>
                </a:lnTo>
                <a:lnTo>
                  <a:pt x="1132461" y="362248"/>
                </a:lnTo>
                <a:lnTo>
                  <a:pt x="864516" y="362248"/>
                </a:lnTo>
                <a:cubicBezTo>
                  <a:pt x="803812" y="362248"/>
                  <a:pt x="747809" y="394362"/>
                  <a:pt x="717653" y="446842"/>
                </a:cubicBezTo>
                <a:lnTo>
                  <a:pt x="423926" y="956358"/>
                </a:lnTo>
                <a:cubicBezTo>
                  <a:pt x="416387" y="969478"/>
                  <a:pt x="410733" y="983332"/>
                  <a:pt x="406963" y="997554"/>
                </a:cubicBezTo>
                <a:lnTo>
                  <a:pt x="404313" y="1017897"/>
                </a:lnTo>
                <a:lnTo>
                  <a:pt x="0" y="1017897"/>
                </a:lnTo>
                <a:close/>
              </a:path>
            </a:pathLst>
          </a:custGeom>
          <a:gradFill>
            <a:gsLst>
              <a:gs pos="0">
                <a:srgbClr val="9933FF">
                  <a:lumMod val="100000"/>
                  <a:alpha val="20000"/>
                </a:srgbClr>
              </a:gs>
              <a:gs pos="50000">
                <a:srgbClr val="356CFC">
                  <a:lumMod val="100000"/>
                  <a:alpha val="20000"/>
                </a:srgbClr>
              </a:gs>
              <a:gs pos="100000">
                <a:srgbClr val="0F306E">
                  <a:alpha val="20000"/>
                </a:srgb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6" name="Freihandform: Form 45">
            <a:extLst>
              <a:ext uri="{FF2B5EF4-FFF2-40B4-BE49-F238E27FC236}">
                <a16:creationId xmlns:a16="http://schemas.microsoft.com/office/drawing/2014/main" id="{5DBB9CCB-D51A-4EAA-1A0E-442E201ED85A}"/>
              </a:ext>
            </a:extLst>
          </p:cNvPr>
          <p:cNvSpPr/>
          <p:nvPr/>
        </p:nvSpPr>
        <p:spPr>
          <a:xfrm rot="5400000">
            <a:off x="9796665" y="4334584"/>
            <a:ext cx="865123" cy="807777"/>
          </a:xfrm>
          <a:custGeom>
            <a:avLst/>
            <a:gdLst>
              <a:gd name="connsiteX0" fmla="*/ 0 w 1132540"/>
              <a:gd name="connsiteY0" fmla="*/ 0 h 1017899"/>
              <a:gd name="connsiteX1" fmla="*/ 404341 w 1132540"/>
              <a:gd name="connsiteY1" fmla="*/ 0 h 1017899"/>
              <a:gd name="connsiteX2" fmla="*/ 407042 w 1132540"/>
              <a:gd name="connsiteY2" fmla="*/ 20734 h 1017899"/>
              <a:gd name="connsiteX3" fmla="*/ 424005 w 1132540"/>
              <a:gd name="connsiteY3" fmla="*/ 61929 h 1017899"/>
              <a:gd name="connsiteX4" fmla="*/ 718124 w 1132540"/>
              <a:gd name="connsiteY4" fmla="*/ 571055 h 1017899"/>
              <a:gd name="connsiteX5" fmla="*/ 864595 w 1132540"/>
              <a:gd name="connsiteY5" fmla="*/ 655649 h 1017899"/>
              <a:gd name="connsiteX6" fmla="*/ 1132540 w 1132540"/>
              <a:gd name="connsiteY6" fmla="*/ 655649 h 1017899"/>
              <a:gd name="connsiteX7" fmla="*/ 1132540 w 1132540"/>
              <a:gd name="connsiteY7" fmla="*/ 1017899 h 1017899"/>
              <a:gd name="connsiteX8" fmla="*/ 707569 w 1132540"/>
              <a:gd name="connsiteY8" fmla="*/ 1017899 h 1017899"/>
              <a:gd name="connsiteX9" fmla="*/ 482898 w 1132540"/>
              <a:gd name="connsiteY9" fmla="*/ 888141 h 1017899"/>
              <a:gd name="connsiteX10" fmla="*/ 31753 w 1132540"/>
              <a:gd name="connsiteY10" fmla="*/ 107198 h 1017899"/>
              <a:gd name="connsiteX11" fmla="*/ 5734 w 1132540"/>
              <a:gd name="connsiteY11" fmla="*/ 44009 h 1017899"/>
              <a:gd name="connsiteX12" fmla="*/ 0 w 1132540"/>
              <a:gd name="connsiteY12" fmla="*/ 0 h 101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2540" h="1017899">
                <a:moveTo>
                  <a:pt x="0" y="0"/>
                </a:moveTo>
                <a:lnTo>
                  <a:pt x="404341" y="0"/>
                </a:lnTo>
                <a:lnTo>
                  <a:pt x="407042" y="20734"/>
                </a:lnTo>
                <a:cubicBezTo>
                  <a:pt x="410812" y="34955"/>
                  <a:pt x="416466" y="48809"/>
                  <a:pt x="424005" y="61929"/>
                </a:cubicBezTo>
                <a:lnTo>
                  <a:pt x="718124" y="571055"/>
                </a:lnTo>
                <a:cubicBezTo>
                  <a:pt x="748279" y="623534"/>
                  <a:pt x="804283" y="655649"/>
                  <a:pt x="864595" y="655649"/>
                </a:cubicBezTo>
                <a:lnTo>
                  <a:pt x="1132540" y="655649"/>
                </a:lnTo>
                <a:lnTo>
                  <a:pt x="1132540" y="1017899"/>
                </a:lnTo>
                <a:lnTo>
                  <a:pt x="707569" y="1017899"/>
                </a:lnTo>
                <a:cubicBezTo>
                  <a:pt x="615057" y="1017899"/>
                  <a:pt x="529153" y="968639"/>
                  <a:pt x="482898" y="888141"/>
                </a:cubicBezTo>
                <a:lnTo>
                  <a:pt x="31753" y="107198"/>
                </a:lnTo>
                <a:cubicBezTo>
                  <a:pt x="20189" y="87074"/>
                  <a:pt x="11516" y="65823"/>
                  <a:pt x="5734" y="44009"/>
                </a:cubicBezTo>
                <a:lnTo>
                  <a:pt x="0" y="0"/>
                </a:lnTo>
                <a:close/>
              </a:path>
            </a:pathLst>
          </a:custGeom>
          <a:solidFill>
            <a:srgbClr val="9933F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Open Sans"/>
              <a:ea typeface="+mn-ea"/>
              <a:cs typeface="+mn-cs"/>
            </a:endParaRPr>
          </a:p>
        </p:txBody>
      </p:sp>
      <p:sp>
        <p:nvSpPr>
          <p:cNvPr id="47" name="Textfeld 46">
            <a:extLst>
              <a:ext uri="{FF2B5EF4-FFF2-40B4-BE49-F238E27FC236}">
                <a16:creationId xmlns:a16="http://schemas.microsoft.com/office/drawing/2014/main" id="{EF148761-B868-8064-7AE0-406EDF8AE189}"/>
              </a:ext>
            </a:extLst>
          </p:cNvPr>
          <p:cNvSpPr txBox="1"/>
          <p:nvPr/>
        </p:nvSpPr>
        <p:spPr>
          <a:xfrm>
            <a:off x="9523159" y="6215875"/>
            <a:ext cx="224528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0F306E"/>
                </a:solidFill>
                <a:effectLst/>
                <a:uLnTx/>
                <a:uFillTx/>
                <a:latin typeface="Open Sans"/>
                <a:ea typeface="+mn-ea"/>
                <a:cs typeface="+mn-cs"/>
              </a:rPr>
              <a:t>4. Monat</a:t>
            </a:r>
            <a:endParaRPr kumimoji="0" lang="de-DE" sz="2400" b="0" i="0" u="none" strike="noStrike" kern="1200" cap="none" spc="0" normalizeH="0" baseline="0" noProof="0" dirty="0">
              <a:ln>
                <a:noFill/>
              </a:ln>
              <a:solidFill>
                <a:srgbClr val="0F306E"/>
              </a:solidFill>
              <a:effectLst/>
              <a:uLnTx/>
              <a:uFillTx/>
              <a:latin typeface="Open Sans"/>
              <a:ea typeface="+mn-ea"/>
              <a:cs typeface="+mn-cs"/>
            </a:endParaRPr>
          </a:p>
        </p:txBody>
      </p:sp>
      <p:sp>
        <p:nvSpPr>
          <p:cNvPr id="48" name="Textfeld 47">
            <a:extLst>
              <a:ext uri="{FF2B5EF4-FFF2-40B4-BE49-F238E27FC236}">
                <a16:creationId xmlns:a16="http://schemas.microsoft.com/office/drawing/2014/main" id="{E81548B6-8BCD-60AA-78ED-BE1CACE17C38}"/>
              </a:ext>
            </a:extLst>
          </p:cNvPr>
          <p:cNvSpPr txBox="1"/>
          <p:nvPr/>
        </p:nvSpPr>
        <p:spPr>
          <a:xfrm>
            <a:off x="9656248" y="5044076"/>
            <a:ext cx="197910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0F306E"/>
                </a:solidFill>
                <a:effectLst/>
                <a:uLnTx/>
                <a:uFillTx/>
                <a:latin typeface="Open Sans"/>
                <a:ea typeface="+mn-ea"/>
                <a:cs typeface="+mn-cs"/>
              </a:rPr>
              <a:t>Prüfungen</a:t>
            </a:r>
            <a:endParaRPr kumimoji="0" lang="de-DE" sz="1100" b="1" i="0" u="none" strike="noStrike" kern="1200" cap="none" spc="0" normalizeH="0" baseline="0" noProof="0" dirty="0">
              <a:ln>
                <a:noFill/>
              </a:ln>
              <a:solidFill>
                <a:srgbClr val="0F306E"/>
              </a:solidFill>
              <a:effectLst/>
              <a:uLnTx/>
              <a:uFillTx/>
              <a:latin typeface="Open Sans"/>
              <a:ea typeface="+mn-ea"/>
              <a:cs typeface="+mn-cs"/>
            </a:endParaRPr>
          </a:p>
        </p:txBody>
      </p:sp>
      <p:cxnSp>
        <p:nvCxnSpPr>
          <p:cNvPr id="51" name="Gerader Verbinder 50">
            <a:extLst>
              <a:ext uri="{FF2B5EF4-FFF2-40B4-BE49-F238E27FC236}">
                <a16:creationId xmlns:a16="http://schemas.microsoft.com/office/drawing/2014/main" id="{3BB7D739-68E3-5C98-A191-DB0AA201873A}"/>
              </a:ext>
            </a:extLst>
          </p:cNvPr>
          <p:cNvCxnSpPr>
            <a:cxnSpLocks/>
          </p:cNvCxnSpPr>
          <p:nvPr/>
        </p:nvCxnSpPr>
        <p:spPr>
          <a:xfrm>
            <a:off x="4906348" y="3992321"/>
            <a:ext cx="2379302"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783045227"/>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descr="Ein Bild, das Person, Kleidung, Menschliches Gesicht, computer enthält.&#10;&#10;Automatisch generierte Beschreibung">
            <a:extLst>
              <a:ext uri="{FF2B5EF4-FFF2-40B4-BE49-F238E27FC236}">
                <a16:creationId xmlns:a16="http://schemas.microsoft.com/office/drawing/2014/main" id="{29927E7C-DE26-9945-80AF-983B8FD06669}"/>
              </a:ext>
            </a:extLst>
          </p:cNvPr>
          <p:cNvPicPr>
            <a:picLocks noChangeAspect="1"/>
          </p:cNvPicPr>
          <p:nvPr/>
        </p:nvPicPr>
        <p:blipFill rotWithShape="1">
          <a:blip r:embed="rId2">
            <a:extLst>
              <a:ext uri="{28A0092B-C50C-407E-A947-70E740481C1C}">
                <a14:useLocalDpi xmlns:a14="http://schemas.microsoft.com/office/drawing/2010/main" val="0"/>
              </a:ext>
            </a:extLst>
          </a:blip>
          <a:srcRect l="984" t="8022" r="-984" b="11066"/>
          <a:stretch/>
        </p:blipFill>
        <p:spPr>
          <a:xfrm>
            <a:off x="271464" y="214312"/>
            <a:ext cx="11784806" cy="6356843"/>
          </a:xfrm>
          <a:prstGeom prst="rect">
            <a:avLst/>
          </a:prstGeom>
        </p:spPr>
      </p:pic>
      <p:sp>
        <p:nvSpPr>
          <p:cNvPr id="8" name="Grafik 7">
            <a:extLst>
              <a:ext uri="{FF2B5EF4-FFF2-40B4-BE49-F238E27FC236}">
                <a16:creationId xmlns:a16="http://schemas.microsoft.com/office/drawing/2014/main" id="{FDEA4420-23B1-37C3-D332-90D5D9DA153E}"/>
              </a:ext>
            </a:extLst>
          </p:cNvPr>
          <p:cNvSpPr/>
          <p:nvPr/>
        </p:nvSpPr>
        <p:spPr>
          <a:xfrm rot="14400000" flipH="1">
            <a:off x="-750806" y="2290126"/>
            <a:ext cx="7387651" cy="8245800"/>
          </a:xfrm>
          <a:custGeom>
            <a:avLst/>
            <a:gdLst>
              <a:gd name="connsiteX0" fmla="*/ 1284840 w 2284232"/>
              <a:gd name="connsiteY0" fmla="*/ 2510184 h 2549572"/>
              <a:gd name="connsiteX1" fmla="*/ 2141839 w 2284232"/>
              <a:gd name="connsiteY1" fmla="*/ 2015102 h 2549572"/>
              <a:gd name="connsiteX2" fmla="*/ 2284233 w 2284232"/>
              <a:gd name="connsiteY2" fmla="*/ 1768550 h 2549572"/>
              <a:gd name="connsiteX3" fmla="*/ 2284233 w 2284232"/>
              <a:gd name="connsiteY3" fmla="*/ 779705 h 2549572"/>
              <a:gd name="connsiteX4" fmla="*/ 2141839 w 2284232"/>
              <a:gd name="connsiteY4" fmla="*/ 533153 h 2549572"/>
              <a:gd name="connsiteX5" fmla="*/ 1284840 w 2284232"/>
              <a:gd name="connsiteY5" fmla="*/ 38071 h 2549572"/>
              <a:gd name="connsiteX6" fmla="*/ 1000052 w 2284232"/>
              <a:gd name="connsiteY6" fmla="*/ 38071 h 2549572"/>
              <a:gd name="connsiteX7" fmla="*/ 142394 w 2284232"/>
              <a:gd name="connsiteY7" fmla="*/ 532493 h 2549572"/>
              <a:gd name="connsiteX8" fmla="*/ 0 w 2284232"/>
              <a:gd name="connsiteY8" fmla="*/ 779705 h 2549572"/>
              <a:gd name="connsiteX9" fmla="*/ 0 w 2284232"/>
              <a:gd name="connsiteY9" fmla="*/ 1769868 h 2549572"/>
              <a:gd name="connsiteX10" fmla="*/ 142394 w 2284232"/>
              <a:gd name="connsiteY10" fmla="*/ 2017080 h 2549572"/>
              <a:gd name="connsiteX11" fmla="*/ 999393 w 2284232"/>
              <a:gd name="connsiteY11" fmla="*/ 2511502 h 2549572"/>
              <a:gd name="connsiteX12" fmla="*/ 1284181 w 2284232"/>
              <a:gd name="connsiteY12" fmla="*/ 2511502 h 254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84232" h="2549572">
                <a:moveTo>
                  <a:pt x="1284840" y="2510184"/>
                </a:moveTo>
                <a:lnTo>
                  <a:pt x="2141839" y="2015102"/>
                </a:lnTo>
                <a:cubicBezTo>
                  <a:pt x="2230176" y="1964341"/>
                  <a:pt x="2284233" y="1870071"/>
                  <a:pt x="2284233" y="1768550"/>
                </a:cubicBezTo>
                <a:lnTo>
                  <a:pt x="2284233" y="779705"/>
                </a:lnTo>
                <a:cubicBezTo>
                  <a:pt x="2284233" y="678183"/>
                  <a:pt x="2230176" y="583913"/>
                  <a:pt x="2141839" y="533153"/>
                </a:cubicBezTo>
                <a:lnTo>
                  <a:pt x="1284840" y="38071"/>
                </a:lnTo>
                <a:cubicBezTo>
                  <a:pt x="1196503" y="-12690"/>
                  <a:pt x="1088389" y="-12690"/>
                  <a:pt x="1000052" y="38071"/>
                </a:cubicBezTo>
                <a:lnTo>
                  <a:pt x="142394" y="532493"/>
                </a:lnTo>
                <a:cubicBezTo>
                  <a:pt x="54057" y="583254"/>
                  <a:pt x="0" y="677524"/>
                  <a:pt x="0" y="779705"/>
                </a:cubicBezTo>
                <a:lnTo>
                  <a:pt x="0" y="1769868"/>
                </a:lnTo>
                <a:cubicBezTo>
                  <a:pt x="0" y="1872049"/>
                  <a:pt x="54057" y="1965660"/>
                  <a:pt x="142394" y="2017080"/>
                </a:cubicBezTo>
                <a:lnTo>
                  <a:pt x="999393" y="2511502"/>
                </a:lnTo>
                <a:cubicBezTo>
                  <a:pt x="1087730" y="2562263"/>
                  <a:pt x="1196503" y="2562263"/>
                  <a:pt x="1284181" y="2511502"/>
                </a:cubicBezTo>
                <a:close/>
              </a:path>
            </a:pathLst>
          </a:custGeom>
          <a:solidFill>
            <a:srgbClr val="9933FF">
              <a:alpha val="90000"/>
            </a:srgbClr>
          </a:solidFill>
          <a:ln w="1977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Open Sans"/>
              <a:ea typeface="+mn-ea"/>
              <a:cs typeface="+mn-cs"/>
            </a:endParaRPr>
          </a:p>
        </p:txBody>
      </p:sp>
      <p:sp>
        <p:nvSpPr>
          <p:cNvPr id="4" name="Titel 3">
            <a:extLst>
              <a:ext uri="{FF2B5EF4-FFF2-40B4-BE49-F238E27FC236}">
                <a16:creationId xmlns:a16="http://schemas.microsoft.com/office/drawing/2014/main" id="{C14F5B7E-BE8E-6A19-0F4D-ACF7F45BCC4C}"/>
              </a:ext>
            </a:extLst>
          </p:cNvPr>
          <p:cNvSpPr>
            <a:spLocks noGrp="1"/>
          </p:cNvSpPr>
          <p:nvPr>
            <p:ph type="title"/>
          </p:nvPr>
        </p:nvSpPr>
        <p:spPr>
          <a:xfrm>
            <a:off x="506319" y="4676775"/>
            <a:ext cx="5980206" cy="1125338"/>
          </a:xfrm>
        </p:spPr>
        <p:txBody>
          <a:bodyPr>
            <a:normAutofit fontScale="90000"/>
          </a:bodyPr>
          <a:lstStyle/>
          <a:p>
            <a:r>
              <a:rPr lang="de-DE" sz="4800" dirty="0">
                <a:solidFill>
                  <a:schemeClr val="bg1"/>
                </a:solidFill>
                <a:latin typeface="Open Sans bold" pitchFamily="2" charset="0"/>
                <a:ea typeface="Open Sans bold" pitchFamily="2" charset="0"/>
                <a:cs typeface="Open Sans bold" pitchFamily="2" charset="0"/>
              </a:rPr>
              <a:t>Studien- und Prüfungsplan</a:t>
            </a:r>
          </a:p>
        </p:txBody>
      </p:sp>
      <p:pic>
        <p:nvPicPr>
          <p:cNvPr id="7" name="Grafik 6" descr="Ein Bild, das Grafiken, Screenshot, Farbigkeit, Symbol enthält.&#10;&#10;Automatisch generierte Beschreibung">
            <a:extLst>
              <a:ext uri="{FF2B5EF4-FFF2-40B4-BE49-F238E27FC236}">
                <a16:creationId xmlns:a16="http://schemas.microsoft.com/office/drawing/2014/main" id="{D73787FE-89D3-1D99-C0E0-02A90BAF2312}"/>
              </a:ext>
            </a:extLst>
          </p:cNvPr>
          <p:cNvPicPr>
            <a:picLocks noChangeAspect="1"/>
          </p:cNvPicPr>
          <p:nvPr/>
        </p:nvPicPr>
        <p:blipFill rotWithShape="1">
          <a:blip r:embed="rId3">
            <a:extLst>
              <a:ext uri="{28A0092B-C50C-407E-A947-70E740481C1C}">
                <a14:useLocalDpi xmlns:a14="http://schemas.microsoft.com/office/drawing/2010/main" val="0"/>
              </a:ext>
            </a:extLst>
          </a:blip>
          <a:srcRect t="-3929" b="-2523"/>
          <a:stretch/>
        </p:blipFill>
        <p:spPr>
          <a:xfrm>
            <a:off x="10930931" y="361185"/>
            <a:ext cx="649089" cy="791444"/>
          </a:xfrm>
          <a:prstGeom prst="rect">
            <a:avLst/>
          </a:prstGeom>
        </p:spPr>
      </p:pic>
    </p:spTree>
    <p:extLst>
      <p:ext uri="{BB962C8B-B14F-4D97-AF65-F5344CB8AC3E}">
        <p14:creationId xmlns:p14="http://schemas.microsoft.com/office/powerpoint/2010/main" val="2185745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7AD76-0432-88D0-3537-4F5E200FC107}"/>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5F9D75C8-71EA-303A-3E87-E533A6160BCC}"/>
              </a:ext>
            </a:extLst>
          </p:cNvPr>
          <p:cNvSpPr>
            <a:spLocks noGrp="1"/>
          </p:cNvSpPr>
          <p:nvPr>
            <p:ph type="title"/>
          </p:nvPr>
        </p:nvSpPr>
        <p:spPr/>
        <p:txBody>
          <a:bodyPr>
            <a:normAutofit/>
          </a:bodyPr>
          <a:lstStyle/>
          <a:p>
            <a:r>
              <a:rPr lang="de-DE" sz="3600" b="1" dirty="0"/>
              <a:t>Studien- und Prüfungsplan</a:t>
            </a:r>
          </a:p>
        </p:txBody>
      </p:sp>
      <p:sp>
        <p:nvSpPr>
          <p:cNvPr id="2" name="Textplatzhalter 1">
            <a:extLst>
              <a:ext uri="{FF2B5EF4-FFF2-40B4-BE49-F238E27FC236}">
                <a16:creationId xmlns:a16="http://schemas.microsoft.com/office/drawing/2014/main" id="{9B81130C-82DF-701D-57D5-2333A745F815}"/>
              </a:ext>
            </a:extLst>
          </p:cNvPr>
          <p:cNvSpPr txBox="1">
            <a:spLocks/>
          </p:cNvSpPr>
          <p:nvPr/>
        </p:nvSpPr>
        <p:spPr>
          <a:xfrm>
            <a:off x="611980" y="1942208"/>
            <a:ext cx="10333038" cy="3240283"/>
          </a:xfrm>
          <a:prstGeom prst="rect">
            <a:avLst/>
          </a:prstGeom>
        </p:spPr>
        <p:txBody>
          <a:bodyPr vert="horz" lIns="91440" tIns="45720" rIns="91440" bIns="45720" rtlCol="0" anchor="ctr"/>
          <a:lstStyle>
            <a:defPPr>
              <a:defRPr lang="de-DE"/>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2400" dirty="0">
                <a:solidFill>
                  <a:srgbClr val="0E306F"/>
                </a:solidFill>
              </a:rPr>
              <a:t>Der Studien- &amp; Prüfungsplan Ihres Fernstudiengangs …</a:t>
            </a:r>
          </a:p>
          <a:p>
            <a:endParaRPr lang="de-DE" sz="2400" dirty="0">
              <a:solidFill>
                <a:srgbClr val="0E306F"/>
              </a:solidFill>
            </a:endParaRPr>
          </a:p>
          <a:p>
            <a:pPr marL="342900" indent="-342900">
              <a:lnSpc>
                <a:spcPct val="150000"/>
              </a:lnSpc>
              <a:buFont typeface="Wingdings" panose="05000000000000000000" pitchFamily="2" charset="2"/>
              <a:buChar char="ü"/>
            </a:pPr>
            <a:r>
              <a:rPr lang="de-DE" sz="2400" dirty="0">
                <a:solidFill>
                  <a:srgbClr val="0E306F"/>
                </a:solidFill>
              </a:rPr>
              <a:t>… legt die </a:t>
            </a:r>
            <a:r>
              <a:rPr lang="de-DE" sz="2400" b="1" dirty="0">
                <a:solidFill>
                  <a:srgbClr val="0E306F"/>
                </a:solidFill>
              </a:rPr>
              <a:t>Reihenfolge</a:t>
            </a:r>
            <a:r>
              <a:rPr lang="de-DE" sz="2400" dirty="0">
                <a:solidFill>
                  <a:srgbClr val="0E306F"/>
                </a:solidFill>
              </a:rPr>
              <a:t> der Module fest</a:t>
            </a:r>
          </a:p>
          <a:p>
            <a:pPr marL="342900" indent="-342900">
              <a:lnSpc>
                <a:spcPct val="150000"/>
              </a:lnSpc>
              <a:buFont typeface="Wingdings" panose="05000000000000000000" pitchFamily="2" charset="2"/>
              <a:buChar char="ü"/>
            </a:pPr>
            <a:r>
              <a:rPr lang="de-DE" sz="2400" dirty="0">
                <a:solidFill>
                  <a:srgbClr val="0E306F"/>
                </a:solidFill>
              </a:rPr>
              <a:t>… legt die </a:t>
            </a:r>
            <a:r>
              <a:rPr lang="de-DE" sz="2400" b="1" dirty="0">
                <a:solidFill>
                  <a:srgbClr val="0E306F"/>
                </a:solidFill>
              </a:rPr>
              <a:t>Bearbeitungsdauer</a:t>
            </a:r>
            <a:r>
              <a:rPr lang="de-DE" sz="2400" dirty="0">
                <a:solidFill>
                  <a:srgbClr val="0E306F"/>
                </a:solidFill>
              </a:rPr>
              <a:t> der Module fest</a:t>
            </a:r>
          </a:p>
          <a:p>
            <a:pPr marL="342900" indent="-342900">
              <a:lnSpc>
                <a:spcPct val="150000"/>
              </a:lnSpc>
              <a:buFont typeface="Wingdings" panose="05000000000000000000" pitchFamily="2" charset="2"/>
              <a:buChar char="ü"/>
            </a:pPr>
            <a:r>
              <a:rPr lang="de-DE" sz="2400" dirty="0">
                <a:solidFill>
                  <a:srgbClr val="0E306F"/>
                </a:solidFill>
              </a:rPr>
              <a:t>… legt den </a:t>
            </a:r>
            <a:r>
              <a:rPr lang="de-DE" sz="2400" b="1" dirty="0">
                <a:solidFill>
                  <a:srgbClr val="0E306F"/>
                </a:solidFill>
              </a:rPr>
              <a:t>Prüfungszeitpunkt</a:t>
            </a:r>
            <a:r>
              <a:rPr lang="de-DE" sz="2400" dirty="0">
                <a:solidFill>
                  <a:srgbClr val="0E306F"/>
                </a:solidFill>
              </a:rPr>
              <a:t> der Module fest</a:t>
            </a:r>
          </a:p>
          <a:p>
            <a:pPr marL="342900" indent="-342900">
              <a:lnSpc>
                <a:spcPct val="150000"/>
              </a:lnSpc>
              <a:buFont typeface="Wingdings" panose="05000000000000000000" pitchFamily="2" charset="2"/>
              <a:buChar char="ü"/>
            </a:pPr>
            <a:r>
              <a:rPr lang="de-DE" sz="2400" dirty="0">
                <a:solidFill>
                  <a:srgbClr val="0E306F"/>
                </a:solidFill>
              </a:rPr>
              <a:t>… ist im </a:t>
            </a:r>
            <a:r>
              <a:rPr lang="de-DE" sz="2400" dirty="0" err="1">
                <a:solidFill>
                  <a:srgbClr val="0E306F"/>
                </a:solidFill>
              </a:rPr>
              <a:t>TraiNex</a:t>
            </a:r>
            <a:r>
              <a:rPr lang="de-DE" sz="2400" dirty="0">
                <a:solidFill>
                  <a:srgbClr val="0E306F"/>
                </a:solidFill>
              </a:rPr>
              <a:t> hinterlegt*</a:t>
            </a:r>
          </a:p>
          <a:p>
            <a:pPr marL="342900" indent="-342900">
              <a:lnSpc>
                <a:spcPct val="150000"/>
              </a:lnSpc>
              <a:buFont typeface="Wingdings" panose="05000000000000000000" pitchFamily="2" charset="2"/>
              <a:buChar char="ü"/>
            </a:pPr>
            <a:r>
              <a:rPr lang="de-DE" sz="2400" dirty="0">
                <a:solidFill>
                  <a:srgbClr val="0E306F"/>
                </a:solidFill>
              </a:rPr>
              <a:t>… ist in Trimester gegliedert</a:t>
            </a:r>
          </a:p>
          <a:p>
            <a:endParaRPr lang="de-DE" sz="2400" dirty="0"/>
          </a:p>
        </p:txBody>
      </p:sp>
      <p:sp>
        <p:nvSpPr>
          <p:cNvPr id="3" name="Textfeld 2">
            <a:extLst>
              <a:ext uri="{FF2B5EF4-FFF2-40B4-BE49-F238E27FC236}">
                <a16:creationId xmlns:a16="http://schemas.microsoft.com/office/drawing/2014/main" id="{D84E1D53-EB73-9E7E-6AC5-1BFA20BF4947}"/>
              </a:ext>
            </a:extLst>
          </p:cNvPr>
          <p:cNvSpPr txBox="1"/>
          <p:nvPr/>
        </p:nvSpPr>
        <p:spPr>
          <a:xfrm>
            <a:off x="611980" y="6185098"/>
            <a:ext cx="10357295" cy="307777"/>
          </a:xfrm>
          <a:prstGeom prst="rect">
            <a:avLst/>
          </a:prstGeom>
          <a:noFill/>
        </p:spPr>
        <p:txBody>
          <a:bodyPr wrap="square" rtlCol="0">
            <a:spAutoFit/>
          </a:bodyPr>
          <a:lstStyle/>
          <a:p>
            <a:r>
              <a:rPr lang="de-DE" sz="1400" dirty="0"/>
              <a:t>* Abweichungen in der Trimesterplanung sind möglich.</a:t>
            </a:r>
          </a:p>
        </p:txBody>
      </p:sp>
    </p:spTree>
    <p:extLst>
      <p:ext uri="{BB962C8B-B14F-4D97-AF65-F5344CB8AC3E}">
        <p14:creationId xmlns:p14="http://schemas.microsoft.com/office/powerpoint/2010/main" val="183851364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Benutzerdefiniert 2">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Benutzerdefiniert 2">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Folienmaster_FHM_2020</Template>
  <TotalTime>0</TotalTime>
  <Words>2363</Words>
  <Application>Microsoft Office PowerPoint</Application>
  <PresentationFormat>Breitbild</PresentationFormat>
  <Paragraphs>367</Paragraphs>
  <Slides>56</Slides>
  <Notes>5</Notes>
  <HiddenSlides>0</HiddenSlides>
  <MMClips>0</MMClips>
  <ScaleCrop>false</ScaleCrop>
  <HeadingPairs>
    <vt:vector size="6" baseType="variant">
      <vt:variant>
        <vt:lpstr>Verwendete Schriftarten</vt:lpstr>
      </vt:variant>
      <vt:variant>
        <vt:i4>7</vt:i4>
      </vt:variant>
      <vt:variant>
        <vt:lpstr>Design</vt:lpstr>
      </vt:variant>
      <vt:variant>
        <vt:i4>2</vt:i4>
      </vt:variant>
      <vt:variant>
        <vt:lpstr>Folientitel</vt:lpstr>
      </vt:variant>
      <vt:variant>
        <vt:i4>56</vt:i4>
      </vt:variant>
    </vt:vector>
  </HeadingPairs>
  <TitlesOfParts>
    <vt:vector size="65" baseType="lpstr">
      <vt:lpstr>Arial</vt:lpstr>
      <vt:lpstr>Calibri</vt:lpstr>
      <vt:lpstr>Open Sans</vt:lpstr>
      <vt:lpstr>Open Sans bold</vt:lpstr>
      <vt:lpstr>Open Sans SemiBold</vt:lpstr>
      <vt:lpstr>Times New Roman</vt:lpstr>
      <vt:lpstr>Wingdings</vt:lpstr>
      <vt:lpstr>Office</vt:lpstr>
      <vt:lpstr>1_Office</vt:lpstr>
      <vt:lpstr>PowerPoint-Präsentation</vt:lpstr>
      <vt:lpstr>Study-Coach</vt:lpstr>
      <vt:lpstr>Agenda</vt:lpstr>
      <vt:lpstr>Studienorganisation im FHM-Fernstudium</vt:lpstr>
      <vt:lpstr>Trimesterzeiten</vt:lpstr>
      <vt:lpstr>Studienverlauf im grundständigen Fernstudium</vt:lpstr>
      <vt:lpstr>Studienverlauf im Top-Up Fernstudium</vt:lpstr>
      <vt:lpstr>Studien- und Prüfungsplan</vt:lpstr>
      <vt:lpstr>Studien- und Prüfungsplan</vt:lpstr>
      <vt:lpstr>Studien- und Prüfungsplan  - B.A. Soziale Arbeit &amp; Management</vt:lpstr>
      <vt:lpstr>Studien- und Prüfungsplan  - B.A. Sozialpädagogik &amp; Management</vt:lpstr>
      <vt:lpstr>Anmerkung zur Bachelor-Phase</vt:lpstr>
      <vt:lpstr>Anerkennungen B. A. Sozialpädagogik &amp; Management</vt:lpstr>
      <vt:lpstr>Studieninhalte - Module</vt:lpstr>
      <vt:lpstr>E-Learning</vt:lpstr>
      <vt:lpstr>E-Learning und Studieninhalte</vt:lpstr>
      <vt:lpstr>Studieninhalte - Moodle</vt:lpstr>
      <vt:lpstr>Studieninhalte – TraiNex-Archiv</vt:lpstr>
      <vt:lpstr>Studienkonzept</vt:lpstr>
      <vt:lpstr>Begleitende E-Learnings</vt:lpstr>
      <vt:lpstr>Begleitende E-Learnings</vt:lpstr>
      <vt:lpstr>Begleitende E-Learnings</vt:lpstr>
      <vt:lpstr>Begleitende E-Learnings</vt:lpstr>
      <vt:lpstr>Praxisphase zum Erwerb der staatl. Anerkennung als Sozialpädagog*in bzw. Sozialarbeiter*in</vt:lpstr>
      <vt:lpstr>Prüfungen</vt:lpstr>
      <vt:lpstr>Prüfungen</vt:lpstr>
      <vt:lpstr>Prüfungsform „Klausur“</vt:lpstr>
      <vt:lpstr>Atteste</vt:lpstr>
      <vt:lpstr>Vertragsrahmendaten</vt:lpstr>
      <vt:lpstr>Vertragsrahmendaten</vt:lpstr>
      <vt:lpstr>Der FHM Online-Campus</vt:lpstr>
      <vt:lpstr>TraiNex – Organisation des Studienalltags</vt:lpstr>
      <vt:lpstr>Campus-Management System: TraiNex</vt:lpstr>
      <vt:lpstr>Lesezeichen</vt:lpstr>
      <vt:lpstr>Persönliche Daten, Studienbescheinigung +  digitaler Studierendenausweis</vt:lpstr>
      <vt:lpstr>Atteste hochladen </vt:lpstr>
      <vt:lpstr>Notenbescheinigung</vt:lpstr>
      <vt:lpstr>Wie kann ich Kontakt zu meinen Mitstudierenden aufnehmen?</vt:lpstr>
      <vt:lpstr>Welche Module gehören zu meinem Studiengang?</vt:lpstr>
      <vt:lpstr>Studienplan</vt:lpstr>
      <vt:lpstr>Studieninhalte – TraiNex-Archiv</vt:lpstr>
      <vt:lpstr>Online-Services</vt:lpstr>
      <vt:lpstr>E-Library</vt:lpstr>
      <vt:lpstr>Lernplattform Moodle</vt:lpstr>
      <vt:lpstr>Moodle</vt:lpstr>
      <vt:lpstr>Lernplattform Moodle</vt:lpstr>
      <vt:lpstr>Wo finde ich meine Studienmaterialien in Moodle?</vt:lpstr>
      <vt:lpstr>PowerPoint-Präsentation</vt:lpstr>
      <vt:lpstr>PowerPoint-Präsentation</vt:lpstr>
      <vt:lpstr>PowerPoint-Präsentation</vt:lpstr>
      <vt:lpstr>PowerPoint-Präsentation</vt:lpstr>
      <vt:lpstr>PowerPoint-Präsentation</vt:lpstr>
      <vt:lpstr>PowerPoint-Präsentation</vt:lpstr>
      <vt:lpstr>Ihr Kontakt zur Hochschule</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Johanna Friedrichs</dc:creator>
  <cp:lastModifiedBy>Lars Trapp</cp:lastModifiedBy>
  <cp:revision>175</cp:revision>
  <dcterms:created xsi:type="dcterms:W3CDTF">2021-01-28T10:47:33Z</dcterms:created>
  <dcterms:modified xsi:type="dcterms:W3CDTF">2024-10-31T14:26:07Z</dcterms:modified>
</cp:coreProperties>
</file>